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  <p:sldMasterId id="2147483673" r:id="rId2"/>
    <p:sldMasterId id="2147483784" r:id="rId3"/>
    <p:sldMasterId id="2147483755" r:id="rId4"/>
    <p:sldMasterId id="2147483791" r:id="rId5"/>
  </p:sldMasterIdLst>
  <p:notesMasterIdLst>
    <p:notesMasterId r:id="rId7"/>
  </p:notesMasterIdLst>
  <p:sldIdLst>
    <p:sldId id="548" r:id="rId6"/>
  </p:sldIdLst>
  <p:sldSz cx="24384000" cy="16256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eorgia" panose="02040502050405020303" pitchFamily="18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1950451" rtl="0" eaLnBrk="1" latinLnBrk="0" hangingPunct="1">
      <a:defRPr sz="3840" kern="1200">
        <a:solidFill>
          <a:schemeClr val="tx1"/>
        </a:solidFill>
        <a:latin typeface="+mn-lt"/>
        <a:ea typeface="+mn-ea"/>
        <a:cs typeface="+mn-cs"/>
      </a:defRPr>
    </a:lvl1pPr>
    <a:lvl2pPr marL="975225" algn="l" defTabSz="1950451" rtl="0" eaLnBrk="1" latinLnBrk="0" hangingPunct="1">
      <a:defRPr sz="3840" kern="1200">
        <a:solidFill>
          <a:schemeClr val="tx1"/>
        </a:solidFill>
        <a:latin typeface="+mn-lt"/>
        <a:ea typeface="+mn-ea"/>
        <a:cs typeface="+mn-cs"/>
      </a:defRPr>
    </a:lvl2pPr>
    <a:lvl3pPr marL="1950451" algn="l" defTabSz="1950451" rtl="0" eaLnBrk="1" latinLnBrk="0" hangingPunct="1">
      <a:defRPr sz="3840" kern="1200">
        <a:solidFill>
          <a:schemeClr val="tx1"/>
        </a:solidFill>
        <a:latin typeface="+mn-lt"/>
        <a:ea typeface="+mn-ea"/>
        <a:cs typeface="+mn-cs"/>
      </a:defRPr>
    </a:lvl3pPr>
    <a:lvl4pPr marL="2925676" algn="l" defTabSz="1950451" rtl="0" eaLnBrk="1" latinLnBrk="0" hangingPunct="1">
      <a:defRPr sz="3840" kern="1200">
        <a:solidFill>
          <a:schemeClr val="tx1"/>
        </a:solidFill>
        <a:latin typeface="+mn-lt"/>
        <a:ea typeface="+mn-ea"/>
        <a:cs typeface="+mn-cs"/>
      </a:defRPr>
    </a:lvl4pPr>
    <a:lvl5pPr marL="3900901" algn="l" defTabSz="1950451" rtl="0" eaLnBrk="1" latinLnBrk="0" hangingPunct="1">
      <a:defRPr sz="3840" kern="1200">
        <a:solidFill>
          <a:schemeClr val="tx1"/>
        </a:solidFill>
        <a:latin typeface="+mn-lt"/>
        <a:ea typeface="+mn-ea"/>
        <a:cs typeface="+mn-cs"/>
      </a:defRPr>
    </a:lvl5pPr>
    <a:lvl6pPr marL="4876129" algn="l" defTabSz="1950451" rtl="0" eaLnBrk="1" latinLnBrk="0" hangingPunct="1">
      <a:defRPr sz="3840" kern="1200">
        <a:solidFill>
          <a:schemeClr val="tx1"/>
        </a:solidFill>
        <a:latin typeface="+mn-lt"/>
        <a:ea typeface="+mn-ea"/>
        <a:cs typeface="+mn-cs"/>
      </a:defRPr>
    </a:lvl6pPr>
    <a:lvl7pPr marL="5851354" algn="l" defTabSz="1950451" rtl="0" eaLnBrk="1" latinLnBrk="0" hangingPunct="1">
      <a:defRPr sz="3840" kern="1200">
        <a:solidFill>
          <a:schemeClr val="tx1"/>
        </a:solidFill>
        <a:latin typeface="+mn-lt"/>
        <a:ea typeface="+mn-ea"/>
        <a:cs typeface="+mn-cs"/>
      </a:defRPr>
    </a:lvl7pPr>
    <a:lvl8pPr marL="6826577" algn="l" defTabSz="1950451" rtl="0" eaLnBrk="1" latinLnBrk="0" hangingPunct="1">
      <a:defRPr sz="3840" kern="1200">
        <a:solidFill>
          <a:schemeClr val="tx1"/>
        </a:solidFill>
        <a:latin typeface="+mn-lt"/>
        <a:ea typeface="+mn-ea"/>
        <a:cs typeface="+mn-cs"/>
      </a:defRPr>
    </a:lvl8pPr>
    <a:lvl9pPr marL="7801804" algn="l" defTabSz="1950451" rtl="0" eaLnBrk="1" latinLnBrk="0" hangingPunct="1">
      <a:defRPr sz="38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06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D7D31"/>
    <a:srgbClr val="8C8C8C"/>
    <a:srgbClr val="A5A5A5"/>
    <a:srgbClr val="E2AC00"/>
    <a:srgbClr val="FFC000"/>
    <a:srgbClr val="70AD47"/>
    <a:srgbClr val="D4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40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930" y="60"/>
      </p:cViewPr>
      <p:guideLst>
        <p:guide orient="horz" pos="5006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50451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975225" algn="l" defTabSz="1950451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950451" algn="l" defTabSz="1950451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2925676" algn="l" defTabSz="1950451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3900901" algn="l" defTabSz="1950451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4876129" algn="l" defTabSz="1950451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5851354" algn="l" defTabSz="1950451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6826577" algn="l" defTabSz="1950451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7801804" algn="l" defTabSz="1950451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05BD34-EB8B-4C01-9426-C82830601B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89472" y="5917585"/>
            <a:ext cx="10771187" cy="1176338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6000">
                <a:solidFill>
                  <a:schemeClr val="bg1"/>
                </a:solidFill>
                <a:cs typeface="B Titr" panose="00000700000000000000" pitchFamily="2" charset="-78"/>
              </a:defRPr>
            </a:lvl1pPr>
            <a:lvl2pPr marL="457200" indent="0" algn="r" rtl="1">
              <a:buNone/>
              <a:defRPr sz="3600">
                <a:cs typeface="B Titr" panose="00000700000000000000" pitchFamily="2" charset="-78"/>
              </a:defRPr>
            </a:lvl2pPr>
            <a:lvl3pPr marL="914400" indent="0" algn="r" rtl="1">
              <a:buNone/>
              <a:defRPr sz="3600">
                <a:cs typeface="B Titr" panose="00000700000000000000" pitchFamily="2" charset="-78"/>
              </a:defRPr>
            </a:lvl3pPr>
            <a:lvl4pPr marL="1371600" indent="0" algn="r" rtl="1">
              <a:buNone/>
              <a:defRPr sz="3600">
                <a:cs typeface="B Titr" panose="00000700000000000000" pitchFamily="2" charset="-78"/>
              </a:defRPr>
            </a:lvl4pPr>
            <a:lvl5pPr marL="1828800" indent="0" algn="r" rtl="1">
              <a:buNone/>
              <a:defRPr sz="3600">
                <a:cs typeface="B Titr" panose="00000700000000000000" pitchFamily="2" charset="-78"/>
              </a:defRPr>
            </a:lvl5pPr>
          </a:lstStyle>
          <a:p>
            <a:pPr lvl="0"/>
            <a:r>
              <a:rPr lang="fa-IR" sz="4800" dirty="0" err="1"/>
              <a:t>روتیتر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065B66-4782-4D2C-87E6-8964FD6266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88900" y="7354888"/>
            <a:ext cx="10771188" cy="499903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sz="11500">
                <a:solidFill>
                  <a:srgbClr val="FFC000"/>
                </a:solidFill>
              </a:defRPr>
            </a:lvl1pPr>
            <a:lvl2pPr marL="457200" indent="0" algn="r" rtl="1">
              <a:buNone/>
              <a:defRPr/>
            </a:lvl2pPr>
            <a:lvl3pPr marL="914400" indent="0" algn="r" rtl="1">
              <a:buNone/>
              <a:defRPr/>
            </a:lvl3pPr>
            <a:lvl4pPr marL="1371600" indent="0" algn="r" rtl="1">
              <a:buNone/>
              <a:defRPr/>
            </a:lvl4pPr>
            <a:lvl5pPr marL="1828800" indent="0" algn="r" rtl="1">
              <a:buNone/>
              <a:defRPr/>
            </a:lvl5pPr>
          </a:lstStyle>
          <a:p>
            <a:pPr lvl="0"/>
            <a:r>
              <a:rPr lang="fa-IR" dirty="0"/>
              <a:t>تیتر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5066908"/>
            <a:ext cx="5486400" cy="865481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7F9CA5-7D67-4E37-924A-7A61F50897B0}"/>
              </a:ext>
            </a:extLst>
          </p:cNvPr>
          <p:cNvGrpSpPr/>
          <p:nvPr userDrawn="1"/>
        </p:nvGrpSpPr>
        <p:grpSpPr>
          <a:xfrm>
            <a:off x="18433823" y="4704972"/>
            <a:ext cx="4476981" cy="8905520"/>
            <a:chOff x="539552" y="1772816"/>
            <a:chExt cx="2088232" cy="3960440"/>
          </a:xfrm>
          <a:effectLst/>
        </p:grpSpPr>
        <p:sp>
          <p:nvSpPr>
            <p:cNvPr id="24" name="Rounded Rectangle 73">
              <a:extLst>
                <a:ext uri="{FF2B5EF4-FFF2-40B4-BE49-F238E27FC236}">
                  <a16:creationId xmlns:a16="http://schemas.microsoft.com/office/drawing/2014/main" id="{84BA920B-509C-4FAD-A304-EF623E2869C8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728B6DEC-CDA1-424B-A91D-090D5012BC2A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45F255BA-3D2F-4282-907C-157092B3AB36}"/>
              </a:ext>
            </a:extLst>
          </p:cNvPr>
          <p:cNvSpPr/>
          <p:nvPr userDrawn="1"/>
        </p:nvSpPr>
        <p:spPr>
          <a:xfrm>
            <a:off x="19666473" y="5735716"/>
            <a:ext cx="2011680" cy="2011680"/>
          </a:xfrm>
          <a:prstGeom prst="ellipse">
            <a:avLst/>
          </a:prstGeom>
          <a:solidFill>
            <a:schemeClr val="accent4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9DE7DF4-E0B2-45BC-A5BB-FD8C939DEB46}"/>
              </a:ext>
            </a:extLst>
          </p:cNvPr>
          <p:cNvGrpSpPr/>
          <p:nvPr userDrawn="1"/>
        </p:nvGrpSpPr>
        <p:grpSpPr>
          <a:xfrm>
            <a:off x="12730475" y="4704972"/>
            <a:ext cx="4476981" cy="8905520"/>
            <a:chOff x="539552" y="1772816"/>
            <a:chExt cx="2088232" cy="3960440"/>
          </a:xfrm>
          <a:effectLst/>
        </p:grpSpPr>
        <p:sp>
          <p:nvSpPr>
            <p:cNvPr id="42" name="Rounded Rectangle 73">
              <a:extLst>
                <a:ext uri="{FF2B5EF4-FFF2-40B4-BE49-F238E27FC236}">
                  <a16:creationId xmlns:a16="http://schemas.microsoft.com/office/drawing/2014/main" id="{5C1AE87C-099B-4386-8DF3-19119B90A0E3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 w="25400">
              <a:solidFill>
                <a:srgbClr val="A5A5A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3" name="Rounded Rectangle 4">
              <a:extLst>
                <a:ext uri="{FF2B5EF4-FFF2-40B4-BE49-F238E27FC236}">
                  <a16:creationId xmlns:a16="http://schemas.microsoft.com/office/drawing/2014/main" id="{033F3389-2B9B-4899-8815-A68B969496DC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solidFill>
                <a:srgbClr val="A5A5A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0DB5174A-96D4-49F7-B936-31568FA0E4DE}"/>
              </a:ext>
            </a:extLst>
          </p:cNvPr>
          <p:cNvSpPr/>
          <p:nvPr userDrawn="1"/>
        </p:nvSpPr>
        <p:spPr>
          <a:xfrm>
            <a:off x="13963125" y="5766816"/>
            <a:ext cx="2011680" cy="2011680"/>
          </a:xfrm>
          <a:prstGeom prst="ellipse">
            <a:avLst/>
          </a:prstGeom>
          <a:solidFill>
            <a:srgbClr val="A5A5A5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695590D-992F-4394-919C-85921872230D}"/>
              </a:ext>
            </a:extLst>
          </p:cNvPr>
          <p:cNvGrpSpPr/>
          <p:nvPr userDrawn="1"/>
        </p:nvGrpSpPr>
        <p:grpSpPr>
          <a:xfrm>
            <a:off x="7010830" y="4704972"/>
            <a:ext cx="4476981" cy="8905520"/>
            <a:chOff x="539552" y="1772816"/>
            <a:chExt cx="2088232" cy="3960440"/>
          </a:xfrm>
          <a:effectLst/>
        </p:grpSpPr>
        <p:sp>
          <p:nvSpPr>
            <p:cNvPr id="51" name="Rounded Rectangle 73">
              <a:extLst>
                <a:ext uri="{FF2B5EF4-FFF2-40B4-BE49-F238E27FC236}">
                  <a16:creationId xmlns:a16="http://schemas.microsoft.com/office/drawing/2014/main" id="{DB133406-6750-4329-B74A-348770D46FF5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 w="25400">
              <a:solidFill>
                <a:srgbClr val="ED7D3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2" name="Rounded Rectangle 4">
              <a:extLst>
                <a:ext uri="{FF2B5EF4-FFF2-40B4-BE49-F238E27FC236}">
                  <a16:creationId xmlns:a16="http://schemas.microsoft.com/office/drawing/2014/main" id="{72CAC1ED-DB2A-49D7-A064-EA4DA38F397E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rgbClr val="ED7D31"/>
            </a:solidFill>
            <a:ln>
              <a:solidFill>
                <a:srgbClr val="ED7D3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FDAE4615-14CF-4A4F-9761-ED30EB837788}"/>
              </a:ext>
            </a:extLst>
          </p:cNvPr>
          <p:cNvSpPr/>
          <p:nvPr userDrawn="1"/>
        </p:nvSpPr>
        <p:spPr>
          <a:xfrm>
            <a:off x="8243480" y="5763294"/>
            <a:ext cx="2011680" cy="2011680"/>
          </a:xfrm>
          <a:prstGeom prst="ellipse">
            <a:avLst/>
          </a:prstGeom>
          <a:solidFill>
            <a:srgbClr val="ED7D3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0A5CE77-430B-4C21-B7A9-4B5120234597}"/>
              </a:ext>
            </a:extLst>
          </p:cNvPr>
          <p:cNvGrpSpPr/>
          <p:nvPr userDrawn="1"/>
        </p:nvGrpSpPr>
        <p:grpSpPr>
          <a:xfrm>
            <a:off x="1228766" y="4704972"/>
            <a:ext cx="4476981" cy="8905520"/>
            <a:chOff x="539552" y="1772816"/>
            <a:chExt cx="2088232" cy="3960440"/>
          </a:xfrm>
          <a:effectLst/>
        </p:grpSpPr>
        <p:sp>
          <p:nvSpPr>
            <p:cNvPr id="60" name="Rounded Rectangle 73">
              <a:extLst>
                <a:ext uri="{FF2B5EF4-FFF2-40B4-BE49-F238E27FC236}">
                  <a16:creationId xmlns:a16="http://schemas.microsoft.com/office/drawing/2014/main" id="{6205A6AC-6B57-431E-B951-3F3FED8AF42E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 w="25400">
              <a:solidFill>
                <a:srgbClr val="4472C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1" name="Rounded Rectangle 4">
              <a:extLst>
                <a:ext uri="{FF2B5EF4-FFF2-40B4-BE49-F238E27FC236}">
                  <a16:creationId xmlns:a16="http://schemas.microsoft.com/office/drawing/2014/main" id="{2680A6CB-3D94-4DF6-8921-3A28E63BE04E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solidFill>
                <a:srgbClr val="4472C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FDCDA3F7-5125-4747-BAC7-F4EB9F118F54}"/>
              </a:ext>
            </a:extLst>
          </p:cNvPr>
          <p:cNvSpPr/>
          <p:nvPr userDrawn="1"/>
        </p:nvSpPr>
        <p:spPr>
          <a:xfrm>
            <a:off x="2461416" y="5745953"/>
            <a:ext cx="2011680" cy="2011680"/>
          </a:xfrm>
          <a:prstGeom prst="ellipse">
            <a:avLst/>
          </a:prstGeom>
          <a:solidFill>
            <a:srgbClr val="4472C4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286CABC2-CB8A-40D9-9327-135589856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063" y="804770"/>
            <a:ext cx="23146394" cy="171673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sz="115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Titr1" panose="00000700000000000000" pitchFamily="2" charset="-78"/>
              </a:defRPr>
            </a:lvl1pPr>
          </a:lstStyle>
          <a:p>
            <a:pPr lvl="0"/>
            <a:r>
              <a:rPr lang="fa-IR" altLang="ko-KR" dirty="0"/>
              <a:t>عنوان</a:t>
            </a:r>
            <a:endParaRPr lang="en-US" altLang="ko-K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FD18F0-7270-47B4-B527-95991D961E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9869" y="4810196"/>
            <a:ext cx="3914775" cy="862013"/>
          </a:xfrm>
        </p:spPr>
        <p:txBody>
          <a:bodyPr>
            <a:noAutofit/>
          </a:bodyPr>
          <a:lstStyle>
            <a:lvl1pPr marL="0" indent="0" algn="ctr" rtl="1">
              <a:buNone/>
              <a:defRPr sz="4000">
                <a:solidFill>
                  <a:schemeClr val="tx1"/>
                </a:solidFill>
                <a:cs typeface="B Titr" panose="00000700000000000000" pitchFamily="2" charset="-78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31998E-A48E-4E70-A686-7606E0803A0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509869" y="7791028"/>
            <a:ext cx="3914775" cy="5672349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</a:lstStyle>
          <a:p>
            <a:pPr marL="0" marR="0" lvl="0" indent="0" algn="r" defTabSz="2167494" rtl="1" eaLnBrk="1" fontAlgn="auto" latinLnBrk="0" hangingPunct="1">
              <a:lnSpc>
                <a:spcPct val="90000"/>
              </a:lnSpc>
              <a:spcBef>
                <a:spcPts val="2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متن نمونه متن نمونه متن نمونه متن نمونه متن نمونه متن نمونه متن نمونه متن نمونه </a:t>
            </a:r>
            <a:endParaRPr lang="en-US" dirty="0"/>
          </a:p>
          <a:p>
            <a:pPr marL="0" marR="0" lvl="0" indent="0" algn="r" defTabSz="2167494" rtl="1" eaLnBrk="1" fontAlgn="auto" latinLnBrk="0" hangingPunct="1">
              <a:lnSpc>
                <a:spcPct val="90000"/>
              </a:lnSpc>
              <a:spcBef>
                <a:spcPts val="2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متن نمونه متن نمونه متن نمونه متن نمونه </a:t>
            </a:r>
            <a:endParaRPr lang="en-US" dirty="0"/>
          </a:p>
          <a:p>
            <a:pPr marL="0" marR="0" lvl="0" indent="0" algn="r" defTabSz="2167494" rtl="1" eaLnBrk="1" fontAlgn="auto" latinLnBrk="0" hangingPunct="1">
              <a:lnSpc>
                <a:spcPct val="90000"/>
              </a:lnSpc>
              <a:spcBef>
                <a:spcPts val="2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متن نمونه متن نمونه متن نمونه متن نمونه </a:t>
            </a:r>
            <a:endParaRPr lang="en-US" dirty="0"/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144F944A-1147-4140-A929-C55B190EB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91933" y="4810196"/>
            <a:ext cx="3914775" cy="862013"/>
          </a:xfrm>
        </p:spPr>
        <p:txBody>
          <a:bodyPr>
            <a:noAutofit/>
          </a:bodyPr>
          <a:lstStyle>
            <a:lvl1pPr marL="0" indent="0" algn="ctr" rtl="1">
              <a:buNone/>
              <a:defRPr sz="4000">
                <a:solidFill>
                  <a:schemeClr val="tx1"/>
                </a:solidFill>
                <a:cs typeface="B Titr" panose="00000700000000000000" pitchFamily="2" charset="-78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58" name="Content Placeholder 7">
            <a:extLst>
              <a:ext uri="{FF2B5EF4-FFF2-40B4-BE49-F238E27FC236}">
                <a16:creationId xmlns:a16="http://schemas.microsoft.com/office/drawing/2014/main" id="{B0E426A0-65BF-447B-B245-87BC00BA719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291933" y="7791028"/>
            <a:ext cx="3914775" cy="5672349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</a:lstStyle>
          <a:p>
            <a:pPr marL="0" marR="0" lvl="0" indent="0" algn="r" defTabSz="2167494" rtl="1" eaLnBrk="1" fontAlgn="auto" latinLnBrk="0" hangingPunct="1">
              <a:lnSpc>
                <a:spcPct val="90000"/>
              </a:lnSpc>
              <a:spcBef>
                <a:spcPts val="2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متن نمونه متن نمونه متن نمونه متن نمونه متن نمونه متن نمونه متن نمونه متن نمونه </a:t>
            </a:r>
            <a:endParaRPr lang="en-US" dirty="0"/>
          </a:p>
          <a:p>
            <a:pPr marL="0" marR="0" lvl="0" indent="0" algn="r" defTabSz="2167494" rtl="1" eaLnBrk="1" fontAlgn="auto" latinLnBrk="0" hangingPunct="1">
              <a:lnSpc>
                <a:spcPct val="90000"/>
              </a:lnSpc>
              <a:spcBef>
                <a:spcPts val="2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متن نمونه متن نمونه متن نمونه متن نمونه </a:t>
            </a:r>
            <a:endParaRPr lang="en-US" dirty="0"/>
          </a:p>
          <a:p>
            <a:pPr marL="0" marR="0" lvl="0" indent="0" algn="r" defTabSz="2167494" rtl="1" eaLnBrk="1" fontAlgn="auto" latinLnBrk="0" hangingPunct="1">
              <a:lnSpc>
                <a:spcPct val="90000"/>
              </a:lnSpc>
              <a:spcBef>
                <a:spcPts val="2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متن نمونه متن نمونه متن نمونه متن نمونه </a:t>
            </a:r>
            <a:endParaRPr lang="en-US" dirty="0"/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B43203E2-059C-48BD-A3A7-500B1061CA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11578" y="4810196"/>
            <a:ext cx="3914775" cy="862013"/>
          </a:xfrm>
        </p:spPr>
        <p:txBody>
          <a:bodyPr>
            <a:noAutofit/>
          </a:bodyPr>
          <a:lstStyle>
            <a:lvl1pPr marL="0" indent="0" algn="ctr" rtl="1">
              <a:buNone/>
              <a:defRPr sz="4000">
                <a:solidFill>
                  <a:schemeClr val="tx1"/>
                </a:solidFill>
                <a:cs typeface="B Titr" panose="00000700000000000000" pitchFamily="2" charset="-78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69" name="Content Placeholder 7">
            <a:extLst>
              <a:ext uri="{FF2B5EF4-FFF2-40B4-BE49-F238E27FC236}">
                <a16:creationId xmlns:a16="http://schemas.microsoft.com/office/drawing/2014/main" id="{2A4DC0ED-4CFC-41FF-A5A5-3711A21B9D5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011578" y="7791028"/>
            <a:ext cx="3914775" cy="5672349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</a:lstStyle>
          <a:p>
            <a:pPr marL="0" marR="0" lvl="0" indent="0" algn="r" defTabSz="2167494" rtl="1" eaLnBrk="1" fontAlgn="auto" latinLnBrk="0" hangingPunct="1">
              <a:lnSpc>
                <a:spcPct val="90000"/>
              </a:lnSpc>
              <a:spcBef>
                <a:spcPts val="2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متن نمونه متن نمونه متن نمونه متن نمونه متن نمونه متن نمونه متن نمونه متن نمونه </a:t>
            </a:r>
            <a:endParaRPr lang="en-US" dirty="0"/>
          </a:p>
          <a:p>
            <a:pPr marL="0" marR="0" lvl="0" indent="0" algn="r" defTabSz="2167494" rtl="1" eaLnBrk="1" fontAlgn="auto" latinLnBrk="0" hangingPunct="1">
              <a:lnSpc>
                <a:spcPct val="90000"/>
              </a:lnSpc>
              <a:spcBef>
                <a:spcPts val="2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متن نمونه متن نمونه متن نمونه متن نمونه </a:t>
            </a:r>
            <a:endParaRPr lang="en-US" dirty="0"/>
          </a:p>
          <a:p>
            <a:pPr marL="0" marR="0" lvl="0" indent="0" algn="r" defTabSz="2167494" rtl="1" eaLnBrk="1" fontAlgn="auto" latinLnBrk="0" hangingPunct="1">
              <a:lnSpc>
                <a:spcPct val="90000"/>
              </a:lnSpc>
              <a:spcBef>
                <a:spcPts val="2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متن نمونه متن نمونه متن نمونه متن نمونه </a:t>
            </a:r>
            <a:endParaRPr lang="en-US" dirty="0"/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B23C9E24-77D4-4607-BE45-AC160A7792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714926" y="4810196"/>
            <a:ext cx="3914775" cy="862013"/>
          </a:xfrm>
        </p:spPr>
        <p:txBody>
          <a:bodyPr>
            <a:noAutofit/>
          </a:bodyPr>
          <a:lstStyle>
            <a:lvl1pPr marL="0" indent="0" algn="ctr" rtl="1">
              <a:buNone/>
              <a:defRPr sz="4000">
                <a:solidFill>
                  <a:schemeClr val="tx1"/>
                </a:solidFill>
                <a:cs typeface="B Titr" panose="00000700000000000000" pitchFamily="2" charset="-78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71" name="Content Placeholder 7">
            <a:extLst>
              <a:ext uri="{FF2B5EF4-FFF2-40B4-BE49-F238E27FC236}">
                <a16:creationId xmlns:a16="http://schemas.microsoft.com/office/drawing/2014/main" id="{039CC2F0-FDAF-42BD-AEC6-B61D314CB18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714926" y="7791028"/>
            <a:ext cx="3914775" cy="5672349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</a:lstStyle>
          <a:p>
            <a:pPr marL="0" marR="0" lvl="0" indent="0" algn="r" defTabSz="2167494" rtl="1" eaLnBrk="1" fontAlgn="auto" latinLnBrk="0" hangingPunct="1">
              <a:lnSpc>
                <a:spcPct val="90000"/>
              </a:lnSpc>
              <a:spcBef>
                <a:spcPts val="2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متن نمونه متن نمونه متن نمونه متن نمونه متن نمونه متن نمونه متن نمونه متن نمونه </a:t>
            </a:r>
            <a:endParaRPr lang="en-US" dirty="0"/>
          </a:p>
          <a:p>
            <a:pPr marL="0" marR="0" lvl="0" indent="0" algn="r" defTabSz="2167494" rtl="1" eaLnBrk="1" fontAlgn="auto" latinLnBrk="0" hangingPunct="1">
              <a:lnSpc>
                <a:spcPct val="90000"/>
              </a:lnSpc>
              <a:spcBef>
                <a:spcPts val="2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متن نمونه متن نمونه متن نمونه متن نمونه </a:t>
            </a:r>
            <a:endParaRPr lang="en-US" dirty="0"/>
          </a:p>
          <a:p>
            <a:pPr marL="0" marR="0" lvl="0" indent="0" algn="r" defTabSz="2167494" rtl="1" eaLnBrk="1" fontAlgn="auto" latinLnBrk="0" hangingPunct="1">
              <a:lnSpc>
                <a:spcPct val="90000"/>
              </a:lnSpc>
              <a:spcBef>
                <a:spcPts val="2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متن نمونه متن نمونه متن نمونه متن نمونه 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AB4ED21-B647-4D3D-B565-1A68A0E8381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598576" y="5883113"/>
            <a:ext cx="1737360" cy="173736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2" name="Picture Placeholder 9">
            <a:extLst>
              <a:ext uri="{FF2B5EF4-FFF2-40B4-BE49-F238E27FC236}">
                <a16:creationId xmlns:a16="http://schemas.microsoft.com/office/drawing/2014/main" id="{05345BF1-B806-46B3-82B6-254934573F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380640" y="5900454"/>
            <a:ext cx="1737360" cy="173736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3" name="Picture Placeholder 9">
            <a:extLst>
              <a:ext uri="{FF2B5EF4-FFF2-40B4-BE49-F238E27FC236}">
                <a16:creationId xmlns:a16="http://schemas.microsoft.com/office/drawing/2014/main" id="{0D8A1B6C-CFD1-444C-89BD-C000F778F86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4100285" y="5903976"/>
            <a:ext cx="1737360" cy="173736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5" name="Picture Placeholder 9">
            <a:extLst>
              <a:ext uri="{FF2B5EF4-FFF2-40B4-BE49-F238E27FC236}">
                <a16:creationId xmlns:a16="http://schemas.microsoft.com/office/drawing/2014/main" id="{C3D307B1-F70B-42E9-A86D-C51FFFE60D9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9803633" y="5872876"/>
            <a:ext cx="1737360" cy="173736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3226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7" name="Text Placeholder 9">
            <a:extLst>
              <a:ext uri="{FF2B5EF4-FFF2-40B4-BE49-F238E27FC236}">
                <a16:creationId xmlns:a16="http://schemas.microsoft.com/office/drawing/2014/main" id="{367984C0-3FBF-48E2-9043-6396CA478E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063" y="804770"/>
            <a:ext cx="23146394" cy="171673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sz="115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Titr1" panose="00000700000000000000" pitchFamily="2" charset="-78"/>
              </a:defRPr>
            </a:lvl1pPr>
          </a:lstStyle>
          <a:p>
            <a:pPr lvl="0"/>
            <a:r>
              <a:rPr lang="fa-IR" altLang="ko-KR" dirty="0"/>
              <a:t>عنوان</a:t>
            </a:r>
            <a:endParaRPr lang="en-US" altLang="ko-KR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AC03FBE-704B-427D-A953-6E7CEB215AE9}"/>
              </a:ext>
            </a:extLst>
          </p:cNvPr>
          <p:cNvSpPr/>
          <p:nvPr userDrawn="1"/>
        </p:nvSpPr>
        <p:spPr>
          <a:xfrm>
            <a:off x="10604150" y="8128000"/>
            <a:ext cx="3175700" cy="317570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effectLst/>
            </a:endParaRPr>
          </a:p>
        </p:txBody>
      </p:sp>
      <p:sp>
        <p:nvSpPr>
          <p:cNvPr id="43" name="Donut 6">
            <a:extLst>
              <a:ext uri="{FF2B5EF4-FFF2-40B4-BE49-F238E27FC236}">
                <a16:creationId xmlns:a16="http://schemas.microsoft.com/office/drawing/2014/main" id="{16AD5D2F-1819-4551-B9B7-A9E70BAACEC6}"/>
              </a:ext>
            </a:extLst>
          </p:cNvPr>
          <p:cNvSpPr/>
          <p:nvPr userDrawn="1"/>
        </p:nvSpPr>
        <p:spPr>
          <a:xfrm>
            <a:off x="8685309" y="6209156"/>
            <a:ext cx="7013382" cy="7013386"/>
          </a:xfrm>
          <a:prstGeom prst="donut">
            <a:avLst>
              <a:gd name="adj" fmla="val 190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effectLst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DCE79F8-0D7C-412E-8E29-894B98BB3F4C}"/>
              </a:ext>
            </a:extLst>
          </p:cNvPr>
          <p:cNvSpPr/>
          <p:nvPr userDrawn="1"/>
        </p:nvSpPr>
        <p:spPr>
          <a:xfrm>
            <a:off x="9272236" y="5732501"/>
            <a:ext cx="2086353" cy="2086353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effectLst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20D12D7-95C9-4159-820A-0DDE30360039}"/>
              </a:ext>
            </a:extLst>
          </p:cNvPr>
          <p:cNvSpPr/>
          <p:nvPr userDrawn="1"/>
        </p:nvSpPr>
        <p:spPr>
          <a:xfrm>
            <a:off x="13027859" y="5732539"/>
            <a:ext cx="2086353" cy="2086353"/>
          </a:xfrm>
          <a:prstGeom prst="ellipse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effectLst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187F19C-BBE9-411A-A709-09D216609F6A}"/>
              </a:ext>
            </a:extLst>
          </p:cNvPr>
          <p:cNvSpPr/>
          <p:nvPr userDrawn="1"/>
        </p:nvSpPr>
        <p:spPr>
          <a:xfrm>
            <a:off x="7808967" y="8672675"/>
            <a:ext cx="2086353" cy="2086353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effectLst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07E9AFA-70F1-4575-AC8D-4A6E88F9B53B}"/>
              </a:ext>
            </a:extLst>
          </p:cNvPr>
          <p:cNvSpPr/>
          <p:nvPr userDrawn="1"/>
        </p:nvSpPr>
        <p:spPr>
          <a:xfrm>
            <a:off x="14523029" y="8672675"/>
            <a:ext cx="2086353" cy="2086353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effectLst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EB6F0D2-7079-4D29-AE24-CB7148275BC4}"/>
              </a:ext>
            </a:extLst>
          </p:cNvPr>
          <p:cNvSpPr/>
          <p:nvPr userDrawn="1"/>
        </p:nvSpPr>
        <p:spPr>
          <a:xfrm>
            <a:off x="13027859" y="11587082"/>
            <a:ext cx="2086353" cy="2086353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effectLst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F5778E3-88FE-452B-B2DA-24E624086952}"/>
              </a:ext>
            </a:extLst>
          </p:cNvPr>
          <p:cNvSpPr/>
          <p:nvPr userDrawn="1"/>
        </p:nvSpPr>
        <p:spPr>
          <a:xfrm>
            <a:off x="9272236" y="11587082"/>
            <a:ext cx="2086353" cy="2086353"/>
          </a:xfrm>
          <a:prstGeom prst="ellipse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effectLst/>
            </a:endParaRPr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C776E36C-939D-4B72-879E-29253BDABD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01012" y="5861277"/>
            <a:ext cx="1828800" cy="18288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00" name="Picture Placeholder 5">
            <a:extLst>
              <a:ext uri="{FF2B5EF4-FFF2-40B4-BE49-F238E27FC236}">
                <a16:creationId xmlns:a16="http://schemas.microsoft.com/office/drawing/2014/main" id="{E2F5D5ED-6186-420F-95A5-B61D6693650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156635" y="5861315"/>
            <a:ext cx="1828800" cy="18288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18687BF9-FEBF-4FCF-86C7-EAF424C382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651805" y="8801451"/>
            <a:ext cx="1828800" cy="18288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02" name="Picture Placeholder 5">
            <a:extLst>
              <a:ext uri="{FF2B5EF4-FFF2-40B4-BE49-F238E27FC236}">
                <a16:creationId xmlns:a16="http://schemas.microsoft.com/office/drawing/2014/main" id="{AE4E38E6-A89B-4085-B63B-28980EB4F6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156635" y="11715858"/>
            <a:ext cx="1828800" cy="18288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6877DB94-F93E-4F86-9EBE-71DFB1A13E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01012" y="11715858"/>
            <a:ext cx="1828800" cy="18288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104" name="Picture Placeholder 5">
            <a:extLst>
              <a:ext uri="{FF2B5EF4-FFF2-40B4-BE49-F238E27FC236}">
                <a16:creationId xmlns:a16="http://schemas.microsoft.com/office/drawing/2014/main" id="{65B17AFE-7E90-440A-BD04-74EBCEA133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37743" y="8801451"/>
            <a:ext cx="1828800" cy="18288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105" name="Picture Placeholder 5">
            <a:extLst>
              <a:ext uri="{FF2B5EF4-FFF2-40B4-BE49-F238E27FC236}">
                <a16:creationId xmlns:a16="http://schemas.microsoft.com/office/drawing/2014/main" id="{BC9B8B4F-5133-4034-B7E4-DED3CDF393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094720" y="8618571"/>
            <a:ext cx="2194560" cy="219456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38F573-154D-4C11-801E-EF03A64E0A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13107" y="5022831"/>
            <a:ext cx="6486525" cy="26225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1083747" indent="0">
              <a:buNone/>
              <a:defRPr sz="2400"/>
            </a:lvl2pPr>
            <a:lvl3pPr marL="2167494" indent="0">
              <a:buNone/>
              <a:defRPr sz="2400"/>
            </a:lvl3pPr>
            <a:lvl4pPr marL="3251241" indent="0">
              <a:buNone/>
              <a:defRPr sz="2400"/>
            </a:lvl4pPr>
            <a:lvl5pPr marL="4334988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  <a:endParaRPr lang="fa-IR" dirty="0"/>
          </a:p>
          <a:p>
            <a:pPr lvl="0"/>
            <a:r>
              <a:rPr lang="en-US" dirty="0"/>
              <a:t>Second level</a:t>
            </a:r>
            <a:endParaRPr lang="fa-IR" dirty="0"/>
          </a:p>
          <a:p>
            <a:pPr lvl="0"/>
            <a:r>
              <a:rPr lang="en-US" dirty="0"/>
              <a:t>Third level</a:t>
            </a:r>
            <a:endParaRPr lang="fa-IR" dirty="0"/>
          </a:p>
          <a:p>
            <a:pPr lvl="0"/>
            <a:r>
              <a:rPr lang="en-US" dirty="0"/>
              <a:t>Fourth level</a:t>
            </a:r>
            <a:endParaRPr lang="fa-IR" dirty="0"/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06" name="Text Placeholder 5">
            <a:extLst>
              <a:ext uri="{FF2B5EF4-FFF2-40B4-BE49-F238E27FC236}">
                <a16:creationId xmlns:a16="http://schemas.microsoft.com/office/drawing/2014/main" id="{DDC09B25-5BEF-4F19-B9ED-9AD3A427E9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61543" y="8415961"/>
            <a:ext cx="6486525" cy="26225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1083747" indent="0">
              <a:buNone/>
              <a:defRPr sz="2400"/>
            </a:lvl2pPr>
            <a:lvl3pPr marL="2167494" indent="0">
              <a:buNone/>
              <a:defRPr sz="2400"/>
            </a:lvl3pPr>
            <a:lvl4pPr marL="3251241" indent="0">
              <a:buNone/>
              <a:defRPr sz="2400"/>
            </a:lvl4pPr>
            <a:lvl5pPr marL="4334988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  <a:endParaRPr lang="fa-IR" dirty="0"/>
          </a:p>
          <a:p>
            <a:pPr lvl="0"/>
            <a:r>
              <a:rPr lang="en-US" dirty="0"/>
              <a:t>Second level</a:t>
            </a:r>
            <a:endParaRPr lang="fa-IR" dirty="0"/>
          </a:p>
          <a:p>
            <a:pPr lvl="0"/>
            <a:r>
              <a:rPr lang="en-US" dirty="0"/>
              <a:t>Third level</a:t>
            </a:r>
            <a:endParaRPr lang="fa-IR" dirty="0"/>
          </a:p>
          <a:p>
            <a:pPr lvl="0"/>
            <a:r>
              <a:rPr lang="en-US" dirty="0"/>
              <a:t>Fourth level</a:t>
            </a:r>
            <a:endParaRPr lang="fa-IR" dirty="0"/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07" name="Text Placeholder 5">
            <a:extLst>
              <a:ext uri="{FF2B5EF4-FFF2-40B4-BE49-F238E27FC236}">
                <a16:creationId xmlns:a16="http://schemas.microsoft.com/office/drawing/2014/main" id="{A106D7D0-39A3-4C07-9D97-3B1249D5DAB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413107" y="11809091"/>
            <a:ext cx="6486525" cy="26225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1083747" indent="0">
              <a:buNone/>
              <a:defRPr sz="2400"/>
            </a:lvl2pPr>
            <a:lvl3pPr marL="2167494" indent="0">
              <a:buNone/>
              <a:defRPr sz="2400"/>
            </a:lvl3pPr>
            <a:lvl4pPr marL="3251241" indent="0">
              <a:buNone/>
              <a:defRPr sz="2400"/>
            </a:lvl4pPr>
            <a:lvl5pPr marL="4334988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  <a:endParaRPr lang="fa-IR" dirty="0"/>
          </a:p>
          <a:p>
            <a:pPr lvl="0"/>
            <a:r>
              <a:rPr lang="en-US" dirty="0"/>
              <a:t>Second level</a:t>
            </a:r>
            <a:endParaRPr lang="fa-IR" dirty="0"/>
          </a:p>
          <a:p>
            <a:pPr lvl="0"/>
            <a:r>
              <a:rPr lang="en-US" dirty="0"/>
              <a:t>Third level</a:t>
            </a:r>
            <a:endParaRPr lang="fa-IR" dirty="0"/>
          </a:p>
          <a:p>
            <a:pPr lvl="0"/>
            <a:r>
              <a:rPr lang="en-US" dirty="0"/>
              <a:t>Fourth level</a:t>
            </a:r>
            <a:endParaRPr lang="fa-IR" dirty="0"/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08" name="Text Placeholder 5">
            <a:extLst>
              <a:ext uri="{FF2B5EF4-FFF2-40B4-BE49-F238E27FC236}">
                <a16:creationId xmlns:a16="http://schemas.microsoft.com/office/drawing/2014/main" id="{0AC0FE78-87E3-46E5-A9FB-BF965699CF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5242988" y="5196304"/>
            <a:ext cx="6486525" cy="26225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1083747" indent="0">
              <a:buNone/>
              <a:defRPr sz="2400"/>
            </a:lvl2pPr>
            <a:lvl3pPr marL="2167494" indent="0">
              <a:buNone/>
              <a:defRPr sz="2400"/>
            </a:lvl3pPr>
            <a:lvl4pPr marL="3251241" indent="0">
              <a:buNone/>
              <a:defRPr sz="2400"/>
            </a:lvl4pPr>
            <a:lvl5pPr marL="4334988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  <a:endParaRPr lang="fa-IR" dirty="0"/>
          </a:p>
          <a:p>
            <a:pPr lvl="0"/>
            <a:r>
              <a:rPr lang="en-US" dirty="0"/>
              <a:t>Second level</a:t>
            </a:r>
            <a:endParaRPr lang="fa-IR" dirty="0"/>
          </a:p>
          <a:p>
            <a:pPr lvl="0"/>
            <a:r>
              <a:rPr lang="en-US" dirty="0"/>
              <a:t>Third level</a:t>
            </a:r>
            <a:endParaRPr lang="fa-IR" dirty="0"/>
          </a:p>
          <a:p>
            <a:pPr lvl="0"/>
            <a:r>
              <a:rPr lang="en-US" dirty="0"/>
              <a:t>Fourth level</a:t>
            </a:r>
            <a:endParaRPr lang="fa-IR" dirty="0"/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09" name="Text Placeholder 5">
            <a:extLst>
              <a:ext uri="{FF2B5EF4-FFF2-40B4-BE49-F238E27FC236}">
                <a16:creationId xmlns:a16="http://schemas.microsoft.com/office/drawing/2014/main" id="{02763784-6CD3-4BB0-902E-9D48F721F59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6735932" y="8589434"/>
            <a:ext cx="6486525" cy="26225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1083747" indent="0">
              <a:buNone/>
              <a:defRPr sz="2400"/>
            </a:lvl2pPr>
            <a:lvl3pPr marL="2167494" indent="0">
              <a:buNone/>
              <a:defRPr sz="2400"/>
            </a:lvl3pPr>
            <a:lvl4pPr marL="3251241" indent="0">
              <a:buNone/>
              <a:defRPr sz="2400"/>
            </a:lvl4pPr>
            <a:lvl5pPr marL="4334988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  <a:endParaRPr lang="fa-IR" dirty="0"/>
          </a:p>
          <a:p>
            <a:pPr lvl="0"/>
            <a:r>
              <a:rPr lang="en-US" dirty="0"/>
              <a:t>Second level</a:t>
            </a:r>
            <a:endParaRPr lang="fa-IR" dirty="0"/>
          </a:p>
          <a:p>
            <a:pPr lvl="0"/>
            <a:r>
              <a:rPr lang="en-US" dirty="0"/>
              <a:t>Third level</a:t>
            </a:r>
            <a:endParaRPr lang="fa-IR" dirty="0"/>
          </a:p>
          <a:p>
            <a:pPr lvl="0"/>
            <a:r>
              <a:rPr lang="en-US" dirty="0"/>
              <a:t>Fourth level</a:t>
            </a:r>
            <a:endParaRPr lang="fa-IR" dirty="0"/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10" name="Text Placeholder 5">
            <a:extLst>
              <a:ext uri="{FF2B5EF4-FFF2-40B4-BE49-F238E27FC236}">
                <a16:creationId xmlns:a16="http://schemas.microsoft.com/office/drawing/2014/main" id="{E50323B0-0B9C-4F61-8B3E-C7D18E303CD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242988" y="11982564"/>
            <a:ext cx="6486525" cy="26225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1083747" indent="0">
              <a:buNone/>
              <a:defRPr sz="2400"/>
            </a:lvl2pPr>
            <a:lvl3pPr marL="2167494" indent="0">
              <a:buNone/>
              <a:defRPr sz="2400"/>
            </a:lvl3pPr>
            <a:lvl4pPr marL="3251241" indent="0">
              <a:buNone/>
              <a:defRPr sz="2400"/>
            </a:lvl4pPr>
            <a:lvl5pPr marL="4334988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  <a:endParaRPr lang="fa-IR" dirty="0"/>
          </a:p>
          <a:p>
            <a:pPr lvl="0"/>
            <a:r>
              <a:rPr lang="en-US" dirty="0"/>
              <a:t>Second level</a:t>
            </a:r>
            <a:endParaRPr lang="fa-IR" dirty="0"/>
          </a:p>
          <a:p>
            <a:pPr lvl="0"/>
            <a:r>
              <a:rPr lang="en-US" dirty="0"/>
              <a:t>Third level</a:t>
            </a:r>
            <a:endParaRPr lang="fa-IR" dirty="0"/>
          </a:p>
          <a:p>
            <a:pPr lvl="0"/>
            <a:r>
              <a:rPr lang="en-US" dirty="0"/>
              <a:t>Fourth level</a:t>
            </a:r>
            <a:endParaRPr lang="fa-IR" dirty="0"/>
          </a:p>
          <a:p>
            <a:pPr lvl="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459790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835784D-CF65-4E15-9C44-3EB97FF41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87557"/>
            <a:ext cx="21031200" cy="12054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 dirty="0"/>
              <a:t>عنوان 1</a:t>
            </a:r>
            <a:endParaRPr lang="en-US" dirty="0"/>
          </a:p>
          <a:p>
            <a:pPr lvl="1"/>
            <a:r>
              <a:rPr lang="fa-IR" dirty="0"/>
              <a:t>عنوان 2</a:t>
            </a:r>
            <a:endParaRPr lang="en-US" dirty="0"/>
          </a:p>
          <a:p>
            <a:pPr lvl="2"/>
            <a:r>
              <a:rPr lang="fa-IR" dirty="0"/>
              <a:t>عنوان 3</a:t>
            </a:r>
            <a:endParaRPr lang="en-US" dirty="0"/>
          </a:p>
          <a:p>
            <a:pPr lvl="3"/>
            <a:r>
              <a:rPr lang="fa-IR" dirty="0"/>
              <a:t>عنوان 4</a:t>
            </a:r>
            <a:endParaRPr lang="en-US" dirty="0"/>
          </a:p>
          <a:p>
            <a:pPr lvl="4"/>
            <a:r>
              <a:rPr lang="fa-IR" dirty="0"/>
              <a:t>عنوان 5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F107D7F-CC94-4835-AD72-E6241D91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833714"/>
            <a:ext cx="21031200" cy="1561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800"/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8083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E33491B-97B5-4467-B6CD-A40F4FAB50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610491" y="422031"/>
            <a:ext cx="10199077" cy="15404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857250" indent="-857250" algn="r" rtl="1">
              <a:lnSpc>
                <a:spcPct val="150000"/>
              </a:lnSpc>
              <a:buFont typeface="Wingdings" panose="05000000000000000000" pitchFamily="2" charset="2"/>
              <a:buChar char="q"/>
              <a:defRPr sz="6000">
                <a:solidFill>
                  <a:schemeClr val="bg1"/>
                </a:solidFill>
                <a:cs typeface="B Mitra" panose="00000400000000000000" pitchFamily="2" charset="-78"/>
              </a:defRPr>
            </a:lvl1pPr>
          </a:lstStyle>
          <a:p>
            <a:pPr lvl="0"/>
            <a:r>
              <a:rPr lang="fa-IR" dirty="0"/>
              <a:t>عنوان 1</a:t>
            </a:r>
          </a:p>
          <a:p>
            <a:pPr lvl="0"/>
            <a:r>
              <a:rPr lang="fa-IR" dirty="0"/>
              <a:t>عنوان 2</a:t>
            </a:r>
          </a:p>
          <a:p>
            <a:pPr lvl="0"/>
            <a:r>
              <a:rPr lang="fa-IR" dirty="0"/>
              <a:t>عنوان 3</a:t>
            </a:r>
          </a:p>
          <a:p>
            <a:pPr lvl="0"/>
            <a:r>
              <a:rPr lang="fa-IR" dirty="0"/>
              <a:t>عنوان 4</a:t>
            </a:r>
          </a:p>
          <a:p>
            <a:pPr lvl="0"/>
            <a:r>
              <a:rPr lang="fa-IR" dirty="0"/>
              <a:t>عنوان 5</a:t>
            </a:r>
          </a:p>
          <a:p>
            <a:pPr lvl="0"/>
            <a:endParaRPr lang="en-US" dirty="0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0AD6287C-5DB7-40F5-8FC6-191876AFC3D4}"/>
              </a:ext>
            </a:extLst>
          </p:cNvPr>
          <p:cNvSpPr/>
          <p:nvPr userDrawn="1"/>
        </p:nvSpPr>
        <p:spPr>
          <a:xfrm>
            <a:off x="0" y="0"/>
            <a:ext cx="13610491" cy="16256000"/>
          </a:xfrm>
          <a:prstGeom prst="homePlate">
            <a:avLst>
              <a:gd name="adj" fmla="val 3356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4FBC5D8-B4D9-4443-85DF-A3F303E50F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611225" cy="16256000"/>
          </a:xfrm>
          <a:prstGeom prst="homePlate">
            <a:avLst>
              <a:gd name="adj" fmla="val 33562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04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21AD-3CEC-4F28-AF5D-93D3F276171B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3D57-FECA-48F2-8B94-F863446D3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5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B5036DC-D653-4C7C-B8B4-BE2A219BF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39" y="323611"/>
            <a:ext cx="21031200" cy="1561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B278E59-779D-469A-B425-6F22715C9A8D}"/>
              </a:ext>
            </a:extLst>
          </p:cNvPr>
          <p:cNvSpPr txBox="1">
            <a:spLocks/>
          </p:cNvSpPr>
          <p:nvPr userDrawn="1"/>
        </p:nvSpPr>
        <p:spPr>
          <a:xfrm>
            <a:off x="12192000" y="3094891"/>
            <a:ext cx="1012825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216749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Titr1" panose="00000700000000000000" pitchFamily="2" charset="-78"/>
              </a:defRPr>
            </a:lvl1pPr>
          </a:lstStyle>
          <a:p>
            <a:r>
              <a:rPr lang="fa-IR" sz="6600" dirty="0">
                <a:solidFill>
                  <a:schemeClr val="accent1">
                    <a:lumMod val="50000"/>
                  </a:schemeClr>
                </a:solidFill>
                <a:effectLst/>
              </a:rPr>
              <a:t>عنوان فرعی 1</a:t>
            </a:r>
            <a:endParaRPr lang="en-US" sz="66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15BC98CF-8EF9-432A-B0A2-46CB95AADE22}"/>
              </a:ext>
            </a:extLst>
          </p:cNvPr>
          <p:cNvSpPr txBox="1">
            <a:spLocks/>
          </p:cNvSpPr>
          <p:nvPr userDrawn="1"/>
        </p:nvSpPr>
        <p:spPr>
          <a:xfrm>
            <a:off x="1289539" y="3015933"/>
            <a:ext cx="10515111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216749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Titr1" panose="00000700000000000000" pitchFamily="2" charset="-78"/>
              </a:defRPr>
            </a:lvl1pPr>
          </a:lstStyle>
          <a:p>
            <a:r>
              <a:rPr lang="fa-IR" sz="6600" dirty="0">
                <a:solidFill>
                  <a:schemeClr val="accent1">
                    <a:lumMod val="50000"/>
                  </a:schemeClr>
                </a:solidFill>
                <a:effectLst/>
              </a:rPr>
              <a:t>عنوان فرعی 2</a:t>
            </a:r>
            <a:endParaRPr lang="en-US" sz="66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F8A8265-477E-4CEE-96F1-14C599D5EB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192000" y="4327525"/>
            <a:ext cx="10128250" cy="10313988"/>
          </a:xfrm>
          <a:prstGeom prst="rect">
            <a:avLst/>
          </a:prstGeom>
        </p:spPr>
        <p:txBody>
          <a:bodyPr/>
          <a:lstStyle>
            <a:lvl1pPr marL="541873" indent="-541873">
              <a:buFont typeface="Wingdings" panose="05000000000000000000" pitchFamily="2" charset="2"/>
              <a:buChar char="q"/>
              <a:defRPr/>
            </a:lvl1pPr>
          </a:lstStyle>
          <a:p>
            <a:pPr lvl="0"/>
            <a:r>
              <a:rPr lang="fa-IR" dirty="0"/>
              <a:t>عنوان 1</a:t>
            </a:r>
          </a:p>
          <a:p>
            <a:pPr lvl="0"/>
            <a:r>
              <a:rPr lang="fa-IR" dirty="0"/>
              <a:t>عنوان 2</a:t>
            </a:r>
          </a:p>
          <a:p>
            <a:pPr lvl="0"/>
            <a:r>
              <a:rPr lang="fa-IR" dirty="0"/>
              <a:t>عنوان 3</a:t>
            </a:r>
          </a:p>
          <a:p>
            <a:pPr lvl="0"/>
            <a:r>
              <a:rPr lang="fa-IR" dirty="0"/>
              <a:t>عنوان 4</a:t>
            </a:r>
          </a:p>
          <a:p>
            <a:pPr lvl="0"/>
            <a:r>
              <a:rPr lang="fa-IR" dirty="0"/>
              <a:t>عنوان 5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ED117464-E8CA-4003-AD18-B1A1BAB16BD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89539" y="4327525"/>
            <a:ext cx="10128250" cy="10313988"/>
          </a:xfrm>
          <a:prstGeom prst="rect">
            <a:avLst/>
          </a:prstGeom>
        </p:spPr>
        <p:txBody>
          <a:bodyPr/>
          <a:lstStyle>
            <a:lvl1pPr marL="541873" indent="-541873">
              <a:buFont typeface="Wingdings" panose="05000000000000000000" pitchFamily="2" charset="2"/>
              <a:buChar char="q"/>
              <a:defRPr/>
            </a:lvl1pPr>
          </a:lstStyle>
          <a:p>
            <a:pPr lvl="0"/>
            <a:r>
              <a:rPr lang="fa-IR" dirty="0"/>
              <a:t>عنوان 1</a:t>
            </a:r>
          </a:p>
          <a:p>
            <a:pPr lvl="0"/>
            <a:r>
              <a:rPr lang="fa-IR" dirty="0"/>
              <a:t>عنوان 2</a:t>
            </a:r>
          </a:p>
          <a:p>
            <a:pPr lvl="0"/>
            <a:r>
              <a:rPr lang="fa-IR" dirty="0"/>
              <a:t>عنوان 3</a:t>
            </a:r>
          </a:p>
          <a:p>
            <a:pPr lvl="0"/>
            <a:r>
              <a:rPr lang="fa-IR" dirty="0"/>
              <a:t>عنوان 4</a:t>
            </a:r>
          </a:p>
          <a:p>
            <a:pPr lvl="0"/>
            <a:r>
              <a:rPr lang="fa-IR" dirty="0"/>
              <a:t>عنوان 5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18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586DF29-DA8E-4DBF-8EEB-9C1161B8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39" y="323611"/>
            <a:ext cx="21031200" cy="1561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ABBAA0-A409-4FBD-B021-2CD1BEC9779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9051" y="2848256"/>
            <a:ext cx="21031200" cy="1175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083747" indent="0">
              <a:buNone/>
              <a:defRPr/>
            </a:lvl2pPr>
            <a:lvl3pPr marL="2167494" indent="0">
              <a:buNone/>
              <a:defRPr/>
            </a:lvl3pPr>
            <a:lvl4pPr marL="3251241" indent="0">
              <a:buNone/>
              <a:defRPr/>
            </a:lvl4pPr>
            <a:lvl5pPr marL="4334988" indent="0">
              <a:buNone/>
              <a:defRPr/>
            </a:lvl5pPr>
          </a:lstStyle>
          <a:p>
            <a:pPr lvl="0"/>
            <a:r>
              <a:rPr lang="fa-IR" dirty="0"/>
              <a:t>برای ویرایش متن کلیک کنید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4070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586DF29-DA8E-4DBF-8EEB-9C1161B8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39" y="323611"/>
            <a:ext cx="21031200" cy="1561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dirty="0"/>
              <a:t>عنوان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3E485D-3ED4-4EBD-8F61-87D7AF1DA4E6}"/>
              </a:ext>
            </a:extLst>
          </p:cNvPr>
          <p:cNvGrpSpPr/>
          <p:nvPr userDrawn="1"/>
        </p:nvGrpSpPr>
        <p:grpSpPr>
          <a:xfrm>
            <a:off x="2087029" y="7487683"/>
            <a:ext cx="19833758" cy="2507094"/>
            <a:chOff x="846058" y="3257531"/>
            <a:chExt cx="10499883" cy="132724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090981-D642-4282-A74F-F9A30F954614}"/>
                </a:ext>
              </a:extLst>
            </p:cNvPr>
            <p:cNvGrpSpPr/>
            <p:nvPr userDrawn="1"/>
          </p:nvGrpSpPr>
          <p:grpSpPr>
            <a:xfrm>
              <a:off x="846058" y="3704174"/>
              <a:ext cx="10499883" cy="436037"/>
              <a:chOff x="846058" y="3704174"/>
              <a:chExt cx="10499883" cy="43603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892A8B4-266E-4FF2-BCAD-AD17FCD1EACC}"/>
                  </a:ext>
                </a:extLst>
              </p:cNvPr>
              <p:cNvSpPr/>
              <p:nvPr/>
            </p:nvSpPr>
            <p:spPr>
              <a:xfrm flipH="1">
                <a:off x="9242821" y="3704174"/>
                <a:ext cx="2103120" cy="43603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FD912A9-CD76-4D61-9BF0-2559E1B22EDD}"/>
                  </a:ext>
                </a:extLst>
              </p:cNvPr>
              <p:cNvSpPr/>
              <p:nvPr/>
            </p:nvSpPr>
            <p:spPr>
              <a:xfrm>
                <a:off x="846058" y="3708250"/>
                <a:ext cx="2103120" cy="431961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16B90A9-2C62-45B1-9BB5-B6723380ACF1}"/>
                  </a:ext>
                </a:extLst>
              </p:cNvPr>
              <p:cNvSpPr/>
              <p:nvPr/>
            </p:nvSpPr>
            <p:spPr>
              <a:xfrm flipH="1">
                <a:off x="7143631" y="3708250"/>
                <a:ext cx="2103120" cy="43196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084B0AC-8E0C-41E3-810E-119FA4CD2313}"/>
                  </a:ext>
                </a:extLst>
              </p:cNvPr>
              <p:cNvSpPr/>
              <p:nvPr/>
            </p:nvSpPr>
            <p:spPr>
              <a:xfrm flipH="1">
                <a:off x="5044440" y="3708250"/>
                <a:ext cx="2103120" cy="43196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804D4D8-D8E8-4CCF-AC2F-B3C767EEAE18}"/>
                  </a:ext>
                </a:extLst>
              </p:cNvPr>
              <p:cNvSpPr/>
              <p:nvPr/>
            </p:nvSpPr>
            <p:spPr>
              <a:xfrm flipH="1">
                <a:off x="2945249" y="3708250"/>
                <a:ext cx="2103120" cy="43196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539C93-4E6C-4829-9E80-5683985CE963}"/>
                </a:ext>
              </a:extLst>
            </p:cNvPr>
            <p:cNvSpPr/>
            <p:nvPr userDrawn="1"/>
          </p:nvSpPr>
          <p:spPr>
            <a:xfrm>
              <a:off x="846058" y="3908476"/>
              <a:ext cx="10499883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CCD91F3-1383-4935-872B-AB86E041602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9483" y="3257531"/>
              <a:ext cx="1" cy="548640"/>
            </a:xfrm>
            <a:prstGeom prst="line">
              <a:avLst/>
            </a:prstGeom>
            <a:ln w="31750">
              <a:solidFill>
                <a:schemeClr val="accent4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4D26A6-DFFF-4C09-87A5-B61B0AFD423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078045" y="4036133"/>
              <a:ext cx="0" cy="548640"/>
            </a:xfrm>
            <a:prstGeom prst="line">
              <a:avLst/>
            </a:prstGeom>
            <a:ln w="31750">
              <a:solidFill>
                <a:schemeClr val="accent3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5C4429-F8D4-4F2D-9B76-9B4DB99A56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76606" y="3257531"/>
              <a:ext cx="6447" cy="548640"/>
            </a:xfrm>
            <a:prstGeom prst="line">
              <a:avLst/>
            </a:prstGeom>
            <a:ln w="31750">
              <a:solidFill>
                <a:schemeClr val="accent2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E6807A-D3E9-4C60-83CA-8F162F2E4DA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0281612" y="4036133"/>
              <a:ext cx="1" cy="548640"/>
            </a:xfrm>
            <a:prstGeom prst="line">
              <a:avLst/>
            </a:prstGeom>
            <a:ln w="31750">
              <a:solidFill>
                <a:schemeClr val="accent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97673A-F0E9-46DC-B183-51C1182B710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880921" y="4036133"/>
              <a:ext cx="1" cy="548640"/>
            </a:xfrm>
            <a:prstGeom prst="line">
              <a:avLst/>
            </a:prstGeom>
            <a:ln w="31750">
              <a:solidFill>
                <a:schemeClr val="accent6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7EDA8DA-A3D7-4EDD-96AD-DB794A83E1D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772586" y="3808251"/>
              <a:ext cx="228600" cy="2286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A00704-A10B-4148-9725-BE9F4BE87D3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169349" y="3808251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7F6468C-633C-4504-BA85-D0580611EBA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070159" y="3808251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0973612-119C-4538-9FB9-9439714DE48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5970968" y="3808251"/>
              <a:ext cx="228600" cy="228600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189ADF5-9E34-4B96-8472-5FFB793EE01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3871777" y="3808251"/>
              <a:ext cx="228600" cy="2286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9847AD6-7704-4B2D-A6C2-840A8994A3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484" y="6072304"/>
            <a:ext cx="1790700" cy="800100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rgbClr val="70AD47"/>
                </a:solidFill>
                <a:cs typeface="+mj-cs"/>
              </a:defRPr>
            </a:lvl1pPr>
          </a:lstStyle>
          <a:p>
            <a:pPr lvl="0"/>
            <a:r>
              <a:rPr lang="fa-IR" dirty="0"/>
              <a:t>1404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FE079F3-1679-48D8-BEEF-8A9B3B8EFE5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97321" y="7155384"/>
            <a:ext cx="1089025" cy="10890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6324707A-662A-47E9-A98F-3E814E8DCF6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197878" y="10990296"/>
            <a:ext cx="3695700" cy="4156107"/>
          </a:xfrm>
        </p:spPr>
        <p:txBody>
          <a:bodyPr>
            <a:normAutofit/>
          </a:bodyPr>
          <a:lstStyle>
            <a:lvl1pPr marL="0" indent="0">
              <a:buNone/>
              <a:defRPr sz="2800" b="0"/>
            </a:lvl1pPr>
          </a:lstStyle>
          <a:p>
            <a:pPr lvl="0"/>
            <a:r>
              <a:rPr lang="fa-IR" dirty="0"/>
              <a:t>متن </a:t>
            </a:r>
            <a:r>
              <a:rPr lang="fa-IR" dirty="0" err="1"/>
              <a:t>متن</a:t>
            </a:r>
            <a:r>
              <a:rPr lang="fa-IR" dirty="0"/>
              <a:t> </a:t>
            </a:r>
            <a:r>
              <a:rPr lang="fa-IR" dirty="0" err="1"/>
              <a:t>متن</a:t>
            </a:r>
            <a:r>
              <a:rPr lang="fa-IR" dirty="0"/>
              <a:t> </a:t>
            </a:r>
            <a:r>
              <a:rPr lang="fa-IR" dirty="0" err="1"/>
              <a:t>متن</a:t>
            </a:r>
            <a:r>
              <a:rPr lang="fa-IR" dirty="0"/>
              <a:t> </a:t>
            </a:r>
            <a:r>
              <a:rPr lang="fa-IR" dirty="0" err="1"/>
              <a:t>متن</a:t>
            </a:r>
            <a:r>
              <a:rPr lang="fa-IR" dirty="0"/>
              <a:t> </a:t>
            </a:r>
            <a:endParaRPr lang="en-US" dirty="0"/>
          </a:p>
        </p:txBody>
      </p:sp>
      <p:sp>
        <p:nvSpPr>
          <p:cNvPr id="57" name="Text Placeholder 29">
            <a:extLst>
              <a:ext uri="{FF2B5EF4-FFF2-40B4-BE49-F238E27FC236}">
                <a16:creationId xmlns:a16="http://schemas.microsoft.com/office/drawing/2014/main" id="{E3B929E3-69FD-45D5-A74C-B3CC40B20A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97269" y="10133471"/>
            <a:ext cx="3695700" cy="730514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cs typeface="+mj-cs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58" name="Text Placeholder 29">
            <a:extLst>
              <a:ext uri="{FF2B5EF4-FFF2-40B4-BE49-F238E27FC236}">
                <a16:creationId xmlns:a16="http://schemas.microsoft.com/office/drawing/2014/main" id="{13AF528F-72F6-42D5-ADB7-09AA687552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7038" y="10527074"/>
            <a:ext cx="1790700" cy="800100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rgbClr val="E2AC00"/>
                </a:solidFill>
                <a:cs typeface="+mj-cs"/>
              </a:defRPr>
            </a:lvl1pPr>
          </a:lstStyle>
          <a:p>
            <a:pPr lvl="0"/>
            <a:r>
              <a:rPr lang="fa-IR" dirty="0"/>
              <a:t>1403</a:t>
            </a:r>
            <a:endParaRPr lang="en-US" dirty="0"/>
          </a:p>
        </p:txBody>
      </p:sp>
      <p:sp>
        <p:nvSpPr>
          <p:cNvPr id="59" name="Picture Placeholder 31">
            <a:extLst>
              <a:ext uri="{FF2B5EF4-FFF2-40B4-BE49-F238E27FC236}">
                <a16:creationId xmlns:a16="http://schemas.microsoft.com/office/drawing/2014/main" id="{C6110635-4BF3-46C2-86D4-9038B7779C9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55317" y="9292470"/>
            <a:ext cx="1089025" cy="10890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0" name="Content Placeholder 33">
            <a:extLst>
              <a:ext uri="{FF2B5EF4-FFF2-40B4-BE49-F238E27FC236}">
                <a16:creationId xmlns:a16="http://schemas.microsoft.com/office/drawing/2014/main" id="{F5BC2A8C-149B-424D-BDE0-BF5C85C2A7B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122422" y="10990295"/>
            <a:ext cx="3695700" cy="4156107"/>
          </a:xfrm>
        </p:spPr>
        <p:txBody>
          <a:bodyPr>
            <a:normAutofit/>
          </a:bodyPr>
          <a:lstStyle>
            <a:lvl1pPr marL="0" indent="0">
              <a:buNone/>
              <a:defRPr sz="2800" b="0"/>
            </a:lvl1pPr>
          </a:lstStyle>
          <a:p>
            <a:pPr lvl="0"/>
            <a:r>
              <a:rPr lang="fa-IR" dirty="0"/>
              <a:t>متن </a:t>
            </a:r>
            <a:r>
              <a:rPr lang="fa-IR" dirty="0" err="1"/>
              <a:t>متن</a:t>
            </a:r>
            <a:r>
              <a:rPr lang="fa-IR" dirty="0"/>
              <a:t> </a:t>
            </a:r>
            <a:r>
              <a:rPr lang="fa-IR" dirty="0" err="1"/>
              <a:t>متن</a:t>
            </a:r>
            <a:r>
              <a:rPr lang="fa-IR" dirty="0"/>
              <a:t> </a:t>
            </a:r>
            <a:r>
              <a:rPr lang="fa-IR" dirty="0" err="1"/>
              <a:t>متن</a:t>
            </a:r>
            <a:r>
              <a:rPr lang="fa-IR" dirty="0"/>
              <a:t> </a:t>
            </a:r>
            <a:r>
              <a:rPr lang="fa-IR" dirty="0" err="1"/>
              <a:t>متن</a:t>
            </a:r>
            <a:r>
              <a:rPr lang="fa-IR" dirty="0"/>
              <a:t> </a:t>
            </a:r>
            <a:endParaRPr lang="en-US" dirty="0"/>
          </a:p>
        </p:txBody>
      </p:sp>
      <p:sp>
        <p:nvSpPr>
          <p:cNvPr id="61" name="Text Placeholder 29">
            <a:extLst>
              <a:ext uri="{FF2B5EF4-FFF2-40B4-BE49-F238E27FC236}">
                <a16:creationId xmlns:a16="http://schemas.microsoft.com/office/drawing/2014/main" id="{C41757DB-9613-4243-8E22-23FB3F23DB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21813" y="10133471"/>
            <a:ext cx="3695700" cy="730514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cs typeface="+mj-cs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62" name="Picture Placeholder 31">
            <a:extLst>
              <a:ext uri="{FF2B5EF4-FFF2-40B4-BE49-F238E27FC236}">
                <a16:creationId xmlns:a16="http://schemas.microsoft.com/office/drawing/2014/main" id="{B9087C68-3C15-4842-B0B4-8BF2858E958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439124" y="7155384"/>
            <a:ext cx="1089025" cy="10890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3" name="Text Placeholder 29">
            <a:extLst>
              <a:ext uri="{FF2B5EF4-FFF2-40B4-BE49-F238E27FC236}">
                <a16:creationId xmlns:a16="http://schemas.microsoft.com/office/drawing/2014/main" id="{84FFDA65-7324-4192-A48A-3ECF8A00E28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088286" y="6072304"/>
            <a:ext cx="1790700" cy="800100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rgbClr val="8C8C8C"/>
                </a:solidFill>
                <a:cs typeface="+mj-cs"/>
              </a:defRPr>
            </a:lvl1pPr>
          </a:lstStyle>
          <a:p>
            <a:pPr lvl="0"/>
            <a:r>
              <a:rPr lang="fa-IR" dirty="0"/>
              <a:t>1402</a:t>
            </a:r>
            <a:endParaRPr lang="en-US" dirty="0"/>
          </a:p>
        </p:txBody>
      </p:sp>
      <p:sp>
        <p:nvSpPr>
          <p:cNvPr id="64" name="Content Placeholder 33">
            <a:extLst>
              <a:ext uri="{FF2B5EF4-FFF2-40B4-BE49-F238E27FC236}">
                <a16:creationId xmlns:a16="http://schemas.microsoft.com/office/drawing/2014/main" id="{E2619947-1FEB-4996-BF05-711CECC1A46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4084434" y="3347019"/>
            <a:ext cx="3695700" cy="3984332"/>
          </a:xfrm>
        </p:spPr>
        <p:txBody>
          <a:bodyPr>
            <a:normAutofit/>
          </a:bodyPr>
          <a:lstStyle>
            <a:lvl1pPr marL="0" indent="0">
              <a:buNone/>
              <a:defRPr sz="2800" b="0"/>
            </a:lvl1pPr>
          </a:lstStyle>
          <a:p>
            <a:pPr lvl="0"/>
            <a:r>
              <a:rPr lang="fa-IR" dirty="0"/>
              <a:t>متن </a:t>
            </a:r>
            <a:r>
              <a:rPr lang="fa-IR" dirty="0" err="1"/>
              <a:t>متن</a:t>
            </a:r>
            <a:r>
              <a:rPr lang="fa-IR" dirty="0"/>
              <a:t> </a:t>
            </a:r>
            <a:r>
              <a:rPr lang="fa-IR" dirty="0" err="1"/>
              <a:t>متن</a:t>
            </a:r>
            <a:r>
              <a:rPr lang="fa-IR" dirty="0"/>
              <a:t> </a:t>
            </a:r>
            <a:r>
              <a:rPr lang="fa-IR" dirty="0" err="1"/>
              <a:t>متن</a:t>
            </a:r>
            <a:r>
              <a:rPr lang="fa-IR" dirty="0"/>
              <a:t> </a:t>
            </a:r>
            <a:r>
              <a:rPr lang="fa-IR" dirty="0" err="1"/>
              <a:t>متن</a:t>
            </a:r>
            <a:r>
              <a:rPr lang="fa-IR" dirty="0"/>
              <a:t> </a:t>
            </a:r>
            <a:endParaRPr lang="en-US" dirty="0"/>
          </a:p>
        </p:txBody>
      </p:sp>
      <p:sp>
        <p:nvSpPr>
          <p:cNvPr id="65" name="Text Placeholder 29">
            <a:extLst>
              <a:ext uri="{FF2B5EF4-FFF2-40B4-BE49-F238E27FC236}">
                <a16:creationId xmlns:a16="http://schemas.microsoft.com/office/drawing/2014/main" id="{67BEC55D-78F0-4BCD-94B1-DD6CCABE0D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083825" y="2489007"/>
            <a:ext cx="3695700" cy="730514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cs typeface="+mj-cs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66" name="Picture Placeholder 31">
            <a:extLst>
              <a:ext uri="{FF2B5EF4-FFF2-40B4-BE49-F238E27FC236}">
                <a16:creationId xmlns:a16="http://schemas.microsoft.com/office/drawing/2014/main" id="{65EC6576-5F63-4CF4-B2BD-06550110945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5404391" y="9292470"/>
            <a:ext cx="1089025" cy="10890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67" name="Text Placeholder 29">
            <a:extLst>
              <a:ext uri="{FF2B5EF4-FFF2-40B4-BE49-F238E27FC236}">
                <a16:creationId xmlns:a16="http://schemas.microsoft.com/office/drawing/2014/main" id="{BF3979DD-F403-4AE3-990E-49EBF923A6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036325" y="10590246"/>
            <a:ext cx="1790700" cy="800100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rgbClr val="ED7D31"/>
                </a:solidFill>
                <a:cs typeface="+mj-cs"/>
              </a:defRPr>
            </a:lvl1pPr>
          </a:lstStyle>
          <a:p>
            <a:pPr lvl="0"/>
            <a:r>
              <a:rPr lang="fa-IR" dirty="0"/>
              <a:t>1401</a:t>
            </a:r>
            <a:endParaRPr lang="en-US" dirty="0"/>
          </a:p>
        </p:txBody>
      </p:sp>
      <p:sp>
        <p:nvSpPr>
          <p:cNvPr id="68" name="Content Placeholder 33">
            <a:extLst>
              <a:ext uri="{FF2B5EF4-FFF2-40B4-BE49-F238E27FC236}">
                <a16:creationId xmlns:a16="http://schemas.microsoft.com/office/drawing/2014/main" id="{FE266119-2BA8-458D-BF3B-3A23B5C3214A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18065292" y="10990295"/>
            <a:ext cx="3695700" cy="4156107"/>
          </a:xfrm>
        </p:spPr>
        <p:txBody>
          <a:bodyPr>
            <a:normAutofit/>
          </a:bodyPr>
          <a:lstStyle>
            <a:lvl1pPr marL="0" indent="0">
              <a:buNone/>
              <a:defRPr sz="2800" b="0"/>
            </a:lvl1pPr>
          </a:lstStyle>
          <a:p>
            <a:pPr lvl="0"/>
            <a:r>
              <a:rPr lang="fa-IR" dirty="0"/>
              <a:t>متن </a:t>
            </a:r>
            <a:r>
              <a:rPr lang="fa-IR" dirty="0" err="1"/>
              <a:t>متن</a:t>
            </a:r>
            <a:r>
              <a:rPr lang="fa-IR" dirty="0"/>
              <a:t> </a:t>
            </a:r>
            <a:r>
              <a:rPr lang="fa-IR" dirty="0" err="1"/>
              <a:t>متن</a:t>
            </a:r>
            <a:r>
              <a:rPr lang="fa-IR" dirty="0"/>
              <a:t> </a:t>
            </a:r>
            <a:r>
              <a:rPr lang="fa-IR" dirty="0" err="1"/>
              <a:t>متن</a:t>
            </a:r>
            <a:r>
              <a:rPr lang="fa-IR" dirty="0"/>
              <a:t> </a:t>
            </a:r>
            <a:r>
              <a:rPr lang="fa-IR" dirty="0" err="1"/>
              <a:t>متن</a:t>
            </a:r>
            <a:r>
              <a:rPr lang="fa-IR" dirty="0"/>
              <a:t> </a:t>
            </a:r>
            <a:endParaRPr lang="en-US" dirty="0"/>
          </a:p>
        </p:txBody>
      </p:sp>
      <p:sp>
        <p:nvSpPr>
          <p:cNvPr id="69" name="Text Placeholder 29">
            <a:extLst>
              <a:ext uri="{FF2B5EF4-FFF2-40B4-BE49-F238E27FC236}">
                <a16:creationId xmlns:a16="http://schemas.microsoft.com/office/drawing/2014/main" id="{C5A3251E-A835-4C5F-8054-754FAA30AB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064683" y="10133471"/>
            <a:ext cx="3695700" cy="730514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cs typeface="+mj-cs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70" name="Picture Placeholder 31">
            <a:extLst>
              <a:ext uri="{FF2B5EF4-FFF2-40B4-BE49-F238E27FC236}">
                <a16:creationId xmlns:a16="http://schemas.microsoft.com/office/drawing/2014/main" id="{19A47782-388B-4526-ABF1-C58E6E3D7DC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9389929" y="7155384"/>
            <a:ext cx="1089025" cy="10890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71" name="Text Placeholder 29">
            <a:extLst>
              <a:ext uri="{FF2B5EF4-FFF2-40B4-BE49-F238E27FC236}">
                <a16:creationId xmlns:a16="http://schemas.microsoft.com/office/drawing/2014/main" id="{191406DC-7D9A-4F56-93A8-50731542664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039091" y="6072304"/>
            <a:ext cx="1790700" cy="800100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rgbClr val="4472C4"/>
                </a:solidFill>
                <a:cs typeface="+mj-cs"/>
              </a:defRPr>
            </a:lvl1pPr>
          </a:lstStyle>
          <a:p>
            <a:pPr lvl="0"/>
            <a:r>
              <a:rPr lang="fa-IR" dirty="0"/>
              <a:t>1400</a:t>
            </a:r>
            <a:endParaRPr lang="en-US" dirty="0"/>
          </a:p>
        </p:txBody>
      </p:sp>
      <p:sp>
        <p:nvSpPr>
          <p:cNvPr id="72" name="Content Placeholder 33">
            <a:extLst>
              <a:ext uri="{FF2B5EF4-FFF2-40B4-BE49-F238E27FC236}">
                <a16:creationId xmlns:a16="http://schemas.microsoft.com/office/drawing/2014/main" id="{7D80B20C-66E4-4871-AFCC-96763B3220BF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153084" y="3347019"/>
            <a:ext cx="3695700" cy="3984332"/>
          </a:xfrm>
        </p:spPr>
        <p:txBody>
          <a:bodyPr>
            <a:normAutofit/>
          </a:bodyPr>
          <a:lstStyle>
            <a:lvl1pPr marL="0" indent="0">
              <a:buNone/>
              <a:defRPr sz="2800" b="0"/>
            </a:lvl1pPr>
          </a:lstStyle>
          <a:p>
            <a:pPr lvl="0"/>
            <a:r>
              <a:rPr lang="fa-IR" dirty="0"/>
              <a:t>متن </a:t>
            </a:r>
            <a:r>
              <a:rPr lang="fa-IR" dirty="0" err="1"/>
              <a:t>متن</a:t>
            </a:r>
            <a:r>
              <a:rPr lang="fa-IR" dirty="0"/>
              <a:t> </a:t>
            </a:r>
            <a:r>
              <a:rPr lang="fa-IR" dirty="0" err="1"/>
              <a:t>متن</a:t>
            </a:r>
            <a:r>
              <a:rPr lang="fa-IR" dirty="0"/>
              <a:t> </a:t>
            </a:r>
            <a:r>
              <a:rPr lang="fa-IR" dirty="0" err="1"/>
              <a:t>متن</a:t>
            </a:r>
            <a:r>
              <a:rPr lang="fa-IR" dirty="0"/>
              <a:t> </a:t>
            </a:r>
            <a:r>
              <a:rPr lang="fa-IR" dirty="0" err="1"/>
              <a:t>متن</a:t>
            </a:r>
            <a:r>
              <a:rPr lang="fa-IR" dirty="0"/>
              <a:t> </a:t>
            </a:r>
            <a:endParaRPr lang="en-US" dirty="0"/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5DB09AB8-A79E-43C5-A17C-FD82000D89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52475" y="2489007"/>
            <a:ext cx="3695700" cy="730514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cs typeface="+mj-cs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581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659342" y="2725940"/>
            <a:ext cx="7864475" cy="124466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fa-IR" dirty="0"/>
              <a:t>عنوان فرعی 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2CDEA1B-5FEE-4024-A412-166F359D241D}"/>
              </a:ext>
            </a:extLst>
          </p:cNvPr>
          <p:cNvSpPr txBox="1">
            <a:spLocks/>
          </p:cNvSpPr>
          <p:nvPr userDrawn="1"/>
        </p:nvSpPr>
        <p:spPr>
          <a:xfrm>
            <a:off x="1289539" y="323611"/>
            <a:ext cx="21031200" cy="1561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2167494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Titr1" panose="00000700000000000000" pitchFamily="2" charset="-78"/>
              </a:defRPr>
            </a:lvl1pPr>
          </a:lstStyle>
          <a:p>
            <a:r>
              <a:rPr lang="fa-IR"/>
              <a:t>عنوان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8C0867-F98A-46C2-A7CE-F1FA44E3D4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59100" y="4202113"/>
            <a:ext cx="7864475" cy="1076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083747" indent="0">
              <a:buNone/>
              <a:defRPr/>
            </a:lvl2pPr>
            <a:lvl3pPr marL="2167494" indent="0">
              <a:buNone/>
              <a:defRPr/>
            </a:lvl3pPr>
            <a:lvl4pPr marL="3251241" indent="0">
              <a:buNone/>
              <a:defRPr/>
            </a:lvl4pPr>
            <a:lvl5pPr marL="4334988" indent="0">
              <a:buNone/>
              <a:defRPr/>
            </a:lvl5pPr>
          </a:lstStyle>
          <a:p>
            <a:pPr lvl="0"/>
            <a:r>
              <a:rPr lang="fa-IR" dirty="0"/>
              <a:t>توضیحات عکس یا نمودار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5A848F3-3E47-4EBE-AA19-CEBED751AA6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6088" y="2725738"/>
            <a:ext cx="14690725" cy="12239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4795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bg>
      <p:bgPr>
        <a:gradFill>
          <a:gsLst>
            <a:gs pos="50000">
              <a:schemeClr val="bg1">
                <a:lumMod val="95000"/>
              </a:schemeClr>
            </a:gs>
            <a:gs pos="0">
              <a:schemeClr val="bg1">
                <a:lumMod val="65000"/>
              </a:schemeClr>
            </a:gs>
            <a:gs pos="100000">
              <a:schemeClr val="bg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21945600" cy="205834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9093-D256-416E-AF62-A19111879C77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3055-62D7-42FA-B431-BA25753A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8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30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7450" y="804770"/>
            <a:ext cx="21653500" cy="171673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sz="115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Titr1" panose="00000700000000000000" pitchFamily="2" charset="-78"/>
              </a:defRPr>
            </a:lvl1pPr>
          </a:lstStyle>
          <a:p>
            <a:pPr lvl="0"/>
            <a:r>
              <a:rPr lang="fa-IR" altLang="ko-KR" dirty="0"/>
              <a:t>عنوان</a:t>
            </a:r>
            <a:endParaRPr lang="en-US" altLang="ko-K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166C6-ED02-4421-85D4-8293AAB7CB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87450" y="2957513"/>
            <a:ext cx="21653500" cy="1231296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algn="r" rtl="1">
              <a:defRPr sz="3600"/>
            </a:lvl1pPr>
            <a:lvl2pPr algn="r" rtl="1">
              <a:defRPr sz="3200"/>
            </a:lvl2pPr>
            <a:lvl3pPr algn="r" rtl="1">
              <a:defRPr sz="2800"/>
            </a:lvl3pPr>
            <a:lvl4pPr algn="r" rtl="1">
              <a:defRPr sz="2400"/>
            </a:lvl4pPr>
            <a:lvl5pPr algn="r" rtl="1"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E33491B-97B5-4467-B6CD-A40F4FAB50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610491" y="422031"/>
            <a:ext cx="10199077" cy="15404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857250" indent="-857250" algn="r" rtl="1">
              <a:lnSpc>
                <a:spcPct val="150000"/>
              </a:lnSpc>
              <a:buFont typeface="Wingdings" panose="05000000000000000000" pitchFamily="2" charset="2"/>
              <a:buChar char="q"/>
              <a:defRPr sz="6000">
                <a:solidFill>
                  <a:schemeClr val="bg1"/>
                </a:solidFill>
                <a:cs typeface="B Mitra" panose="00000400000000000000" pitchFamily="2" charset="-78"/>
              </a:defRPr>
            </a:lvl1pPr>
          </a:lstStyle>
          <a:p>
            <a:pPr lvl="0"/>
            <a:r>
              <a:rPr lang="fa-IR" dirty="0"/>
              <a:t>عنوان 1</a:t>
            </a:r>
          </a:p>
          <a:p>
            <a:pPr lvl="0"/>
            <a:r>
              <a:rPr lang="fa-IR" dirty="0"/>
              <a:t>عنوان 2</a:t>
            </a:r>
          </a:p>
          <a:p>
            <a:pPr lvl="0"/>
            <a:r>
              <a:rPr lang="fa-IR" dirty="0"/>
              <a:t>عنوان 3</a:t>
            </a:r>
          </a:p>
          <a:p>
            <a:pPr lvl="0"/>
            <a:r>
              <a:rPr lang="fa-IR" dirty="0"/>
              <a:t>عنوان 4</a:t>
            </a:r>
          </a:p>
          <a:p>
            <a:pPr lvl="0"/>
            <a:r>
              <a:rPr lang="fa-IR" dirty="0"/>
              <a:t>عنوان 5</a:t>
            </a:r>
          </a:p>
          <a:p>
            <a:pPr lvl="0"/>
            <a:endParaRPr lang="en-US" dirty="0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0AD6287C-5DB7-40F5-8FC6-191876AFC3D4}"/>
              </a:ext>
            </a:extLst>
          </p:cNvPr>
          <p:cNvSpPr/>
          <p:nvPr userDrawn="1"/>
        </p:nvSpPr>
        <p:spPr>
          <a:xfrm>
            <a:off x="0" y="0"/>
            <a:ext cx="13610491" cy="16256000"/>
          </a:xfrm>
          <a:prstGeom prst="homePlate">
            <a:avLst>
              <a:gd name="adj" fmla="val 3356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4FBC5D8-B4D9-4443-85DF-A3F303E50F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611225" cy="16256000"/>
          </a:xfrm>
          <a:prstGeom prst="homePlate">
            <a:avLst>
              <a:gd name="adj" fmla="val 33562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5066908"/>
            <a:ext cx="5486400" cy="865481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286CABC2-CB8A-40D9-9327-135589856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063" y="804770"/>
            <a:ext cx="23146394" cy="171673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sz="115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Titr1" panose="00000700000000000000" pitchFamily="2" charset="-78"/>
              </a:defRPr>
            </a:lvl1pPr>
          </a:lstStyle>
          <a:p>
            <a:pPr lvl="0"/>
            <a:r>
              <a:rPr lang="fa-IR" altLang="ko-KR" dirty="0"/>
              <a:t>عنوان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3263649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DB5A378-F106-4996-9559-AD651050100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51694" y="2043724"/>
            <a:ext cx="8510954" cy="6084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0C4B99-AD22-4B1A-A277-6D09E256B59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390187" y="2043723"/>
            <a:ext cx="8510954" cy="6084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DE811D1-710D-41F3-8092-BC358DE7DD8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1694" y="8897815"/>
            <a:ext cx="8510954" cy="6084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3F0EEA2-BA2F-4BA2-86A7-B14847F78B8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90187" y="8897814"/>
            <a:ext cx="8510954" cy="60842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CA842E7-8938-4AA5-9DB7-1C5491B32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1722" y="865485"/>
            <a:ext cx="4853355" cy="14222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0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DDDEC3-3432-4B21-8237-94BEC45894D7}"/>
              </a:ext>
            </a:extLst>
          </p:cNvPr>
          <p:cNvSpPr/>
          <p:nvPr userDrawn="1"/>
        </p:nvSpPr>
        <p:spPr>
          <a:xfrm>
            <a:off x="595061" y="6042474"/>
            <a:ext cx="5329671" cy="9084947"/>
          </a:xfrm>
          <a:prstGeom prst="roundRect">
            <a:avLst>
              <a:gd name="adj" fmla="val 11686"/>
            </a:avLst>
          </a:prstGeom>
          <a:solidFill>
            <a:schemeClr val="bg1">
              <a:lumMod val="95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063" y="804770"/>
            <a:ext cx="23146394" cy="171673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sz="115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Titr1" panose="00000700000000000000" pitchFamily="2" charset="-78"/>
              </a:defRPr>
            </a:lvl1pPr>
          </a:lstStyle>
          <a:p>
            <a:pPr lvl="0"/>
            <a:r>
              <a:rPr lang="fa-IR" altLang="ko-KR" dirty="0"/>
              <a:t>عنوان</a:t>
            </a:r>
            <a:endParaRPr lang="en-US" altLang="ko-KR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CB73FF-E571-40C5-92DB-0B8F95FDB0D2}"/>
              </a:ext>
            </a:extLst>
          </p:cNvPr>
          <p:cNvSpPr/>
          <p:nvPr userDrawn="1"/>
        </p:nvSpPr>
        <p:spPr>
          <a:xfrm>
            <a:off x="556465" y="3223821"/>
            <a:ext cx="5379223" cy="5376672"/>
          </a:xfrm>
          <a:prstGeom prst="ellipse">
            <a:avLst/>
          </a:prstGeom>
          <a:ln w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41AE61D-2711-4D27-9E84-9455C81DF8E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05684" y="3141491"/>
            <a:ext cx="4908424" cy="513758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888AE1-DB3F-494B-B51F-45DDFA1E4860}"/>
              </a:ext>
            </a:extLst>
          </p:cNvPr>
          <p:cNvSpPr/>
          <p:nvPr userDrawn="1"/>
        </p:nvSpPr>
        <p:spPr>
          <a:xfrm>
            <a:off x="6472721" y="6042474"/>
            <a:ext cx="5329671" cy="9084947"/>
          </a:xfrm>
          <a:prstGeom prst="roundRect">
            <a:avLst>
              <a:gd name="adj" fmla="val 11686"/>
            </a:avLst>
          </a:prstGeom>
          <a:solidFill>
            <a:schemeClr val="bg1">
              <a:lumMod val="95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0B5E86-60FD-4111-AC08-56DD55A85001}"/>
              </a:ext>
            </a:extLst>
          </p:cNvPr>
          <p:cNvSpPr/>
          <p:nvPr userDrawn="1"/>
        </p:nvSpPr>
        <p:spPr>
          <a:xfrm>
            <a:off x="6434125" y="3223821"/>
            <a:ext cx="5379223" cy="5376672"/>
          </a:xfrm>
          <a:prstGeom prst="ellipse">
            <a:avLst/>
          </a:prstGeom>
          <a:ln w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512B235-A380-4A8B-88A4-E2A7DC829E6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683344" y="3141491"/>
            <a:ext cx="4908424" cy="513758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2B24253-57BA-4954-9DE9-DD81B9FF5BB0}"/>
              </a:ext>
            </a:extLst>
          </p:cNvPr>
          <p:cNvSpPr/>
          <p:nvPr userDrawn="1"/>
        </p:nvSpPr>
        <p:spPr>
          <a:xfrm>
            <a:off x="12532056" y="6042474"/>
            <a:ext cx="5329671" cy="9084947"/>
          </a:xfrm>
          <a:prstGeom prst="roundRect">
            <a:avLst>
              <a:gd name="adj" fmla="val 11686"/>
            </a:avLst>
          </a:prstGeom>
          <a:solidFill>
            <a:schemeClr val="bg1">
              <a:lumMod val="95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E80683-4EEA-40D6-9B0C-3ACFAA414274}"/>
              </a:ext>
            </a:extLst>
          </p:cNvPr>
          <p:cNvSpPr/>
          <p:nvPr userDrawn="1"/>
        </p:nvSpPr>
        <p:spPr>
          <a:xfrm>
            <a:off x="12493460" y="3223821"/>
            <a:ext cx="5379223" cy="5376672"/>
          </a:xfrm>
          <a:prstGeom prst="ellipse">
            <a:avLst/>
          </a:prstGeom>
          <a:ln w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CC2697C-9293-4B2D-AF79-69559758410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2742679" y="3141491"/>
            <a:ext cx="4908424" cy="513758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54FDF59-FA69-4654-BF66-DE8325BB02D6}"/>
              </a:ext>
            </a:extLst>
          </p:cNvPr>
          <p:cNvSpPr/>
          <p:nvPr userDrawn="1"/>
        </p:nvSpPr>
        <p:spPr>
          <a:xfrm>
            <a:off x="18448312" y="6042474"/>
            <a:ext cx="5329671" cy="9084947"/>
          </a:xfrm>
          <a:prstGeom prst="roundRect">
            <a:avLst>
              <a:gd name="adj" fmla="val 11686"/>
            </a:avLst>
          </a:prstGeom>
          <a:solidFill>
            <a:schemeClr val="bg1">
              <a:lumMod val="95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A451F59-07F1-4C65-A407-B080FDA841FE}"/>
              </a:ext>
            </a:extLst>
          </p:cNvPr>
          <p:cNvSpPr/>
          <p:nvPr userDrawn="1"/>
        </p:nvSpPr>
        <p:spPr>
          <a:xfrm>
            <a:off x="18409716" y="3223821"/>
            <a:ext cx="5379223" cy="5376672"/>
          </a:xfrm>
          <a:prstGeom prst="ellipse">
            <a:avLst/>
          </a:prstGeom>
          <a:ln w="254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F20DA70D-827D-4878-BCA1-8A445CA4ADF0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8658935" y="3141491"/>
            <a:ext cx="4908424" cy="513758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CCA2C-6F40-4C89-9E2A-8C2ED13462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06415" y="8698599"/>
            <a:ext cx="4906963" cy="617395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</a:lstStyle>
          <a:p>
            <a:pPr marL="0" marR="0" lvl="0" indent="0" algn="r" defTabSz="2167494" rtl="1" eaLnBrk="1" fontAlgn="auto" latinLnBrk="0" hangingPunct="1">
              <a:lnSpc>
                <a:spcPct val="90000"/>
              </a:lnSpc>
              <a:spcBef>
                <a:spcPts val="2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متن نمونه متن نمونه متن نمونه </a:t>
            </a:r>
          </a:p>
          <a:p>
            <a:pPr marL="0" marR="0" lvl="0" indent="0" algn="r" defTabSz="2167494" rtl="1" eaLnBrk="1" fontAlgn="auto" latinLnBrk="0" hangingPunct="1">
              <a:lnSpc>
                <a:spcPct val="90000"/>
              </a:lnSpc>
              <a:spcBef>
                <a:spcPts val="2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متن نمونه متن نمونه متن نمونه  متن نمونه  متن نمونه  متن نمونه </a:t>
            </a:r>
          </a:p>
          <a:p>
            <a:pPr marL="0" marR="0" lvl="0" indent="0" algn="r" defTabSz="2167494" rtl="1" eaLnBrk="1" fontAlgn="auto" latinLnBrk="0" hangingPunct="1">
              <a:lnSpc>
                <a:spcPct val="90000"/>
              </a:lnSpc>
              <a:spcBef>
                <a:spcPts val="2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متن نمونه متن نمونه </a:t>
            </a:r>
          </a:p>
          <a:p>
            <a:pPr lvl="0"/>
            <a:endParaRPr lang="fa-IR" dirty="0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435FB1C9-BEBD-4072-B003-3D954149A96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684075" y="8698599"/>
            <a:ext cx="4906963" cy="617395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</a:lstStyle>
          <a:p>
            <a:pPr marL="0" marR="0" lvl="0" indent="0" algn="r" defTabSz="2167494" rtl="1" eaLnBrk="1" fontAlgn="auto" latinLnBrk="0" hangingPunct="1">
              <a:lnSpc>
                <a:spcPct val="90000"/>
              </a:lnSpc>
              <a:spcBef>
                <a:spcPts val="2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متن نمونه متن نمونه متن نمونه </a:t>
            </a:r>
          </a:p>
          <a:p>
            <a:pPr marL="0" marR="0" lvl="0" indent="0" algn="r" defTabSz="2167494" rtl="1" eaLnBrk="1" fontAlgn="auto" latinLnBrk="0" hangingPunct="1">
              <a:lnSpc>
                <a:spcPct val="90000"/>
              </a:lnSpc>
              <a:spcBef>
                <a:spcPts val="2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متن نمونه متن نمونه متن نمونه  متن نمونه  متن نمونه  متن نمونه </a:t>
            </a:r>
          </a:p>
          <a:p>
            <a:pPr marL="0" marR="0" lvl="0" indent="0" algn="r" defTabSz="2167494" rtl="1" eaLnBrk="1" fontAlgn="auto" latinLnBrk="0" hangingPunct="1">
              <a:lnSpc>
                <a:spcPct val="90000"/>
              </a:lnSpc>
              <a:spcBef>
                <a:spcPts val="2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متن نمونه متن نمونه </a:t>
            </a:r>
          </a:p>
          <a:p>
            <a:pPr lvl="0"/>
            <a:endParaRPr lang="fa-IR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8D72AFEC-01F2-400B-BFA1-AC1EB1ED3A0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743410" y="8698599"/>
            <a:ext cx="4906963" cy="617395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</a:lstStyle>
          <a:p>
            <a:pPr marL="0" marR="0" lvl="0" indent="0" algn="r" defTabSz="2167494" rtl="1" eaLnBrk="1" fontAlgn="auto" latinLnBrk="0" hangingPunct="1">
              <a:lnSpc>
                <a:spcPct val="90000"/>
              </a:lnSpc>
              <a:spcBef>
                <a:spcPts val="2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متن نمونه متن نمونه متن نمونه </a:t>
            </a:r>
          </a:p>
          <a:p>
            <a:pPr marL="0" marR="0" lvl="0" indent="0" algn="r" defTabSz="2167494" rtl="1" eaLnBrk="1" fontAlgn="auto" latinLnBrk="0" hangingPunct="1">
              <a:lnSpc>
                <a:spcPct val="90000"/>
              </a:lnSpc>
              <a:spcBef>
                <a:spcPts val="2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متن نمونه متن نمونه متن نمونه  متن نمونه  متن نمونه  متن نمونه </a:t>
            </a:r>
          </a:p>
          <a:p>
            <a:pPr marL="0" marR="0" lvl="0" indent="0" algn="r" defTabSz="2167494" rtl="1" eaLnBrk="1" fontAlgn="auto" latinLnBrk="0" hangingPunct="1">
              <a:lnSpc>
                <a:spcPct val="90000"/>
              </a:lnSpc>
              <a:spcBef>
                <a:spcPts val="2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متن نمونه متن نمونه </a:t>
            </a:r>
          </a:p>
          <a:p>
            <a:pPr lvl="0"/>
            <a:endParaRPr lang="fa-IR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A51F1274-C28E-4320-8926-F8B80E456AB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8659666" y="8698599"/>
            <a:ext cx="4906963" cy="617395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</a:lstStyle>
          <a:p>
            <a:pPr marL="0" marR="0" lvl="0" indent="0" algn="r" defTabSz="2167494" rtl="1" eaLnBrk="1" fontAlgn="auto" latinLnBrk="0" hangingPunct="1">
              <a:lnSpc>
                <a:spcPct val="90000"/>
              </a:lnSpc>
              <a:spcBef>
                <a:spcPts val="2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متن نمونه متن نمونه متن نمونه </a:t>
            </a:r>
          </a:p>
          <a:p>
            <a:pPr marL="0" marR="0" lvl="0" indent="0" algn="r" defTabSz="2167494" rtl="1" eaLnBrk="1" fontAlgn="auto" latinLnBrk="0" hangingPunct="1">
              <a:lnSpc>
                <a:spcPct val="90000"/>
              </a:lnSpc>
              <a:spcBef>
                <a:spcPts val="2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متن نمونه متن نمونه متن نمونه  متن نمونه  متن نمونه  متن نمونه </a:t>
            </a:r>
          </a:p>
          <a:p>
            <a:pPr marL="0" marR="0" lvl="0" indent="0" algn="r" defTabSz="2167494" rtl="1" eaLnBrk="1" fontAlgn="auto" latinLnBrk="0" hangingPunct="1">
              <a:lnSpc>
                <a:spcPct val="90000"/>
              </a:lnSpc>
              <a:spcBef>
                <a:spcPts val="237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متن نمونه متن نمونه </a:t>
            </a:r>
          </a:p>
          <a:p>
            <a:pPr lv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445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5066908"/>
            <a:ext cx="5486400" cy="865481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7" name="Text Placeholder 9">
            <a:extLst>
              <a:ext uri="{FF2B5EF4-FFF2-40B4-BE49-F238E27FC236}">
                <a16:creationId xmlns:a16="http://schemas.microsoft.com/office/drawing/2014/main" id="{367984C0-3FBF-48E2-9043-6396CA478E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063" y="804770"/>
            <a:ext cx="23146394" cy="171673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sz="11500" b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B Titr1" panose="00000700000000000000" pitchFamily="2" charset="-78"/>
              </a:defRPr>
            </a:lvl1pPr>
          </a:lstStyle>
          <a:p>
            <a:pPr lvl="0"/>
            <a:r>
              <a:rPr lang="fa-IR" altLang="ko-KR" dirty="0"/>
              <a:t>عنوان</a:t>
            </a:r>
            <a:endParaRPr lang="en-US" altLang="ko-KR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62814F6-1F38-4B8C-860B-B2F33467B2A4}"/>
              </a:ext>
            </a:extLst>
          </p:cNvPr>
          <p:cNvSpPr/>
          <p:nvPr userDrawn="1"/>
        </p:nvSpPr>
        <p:spPr>
          <a:xfrm>
            <a:off x="10604150" y="8128000"/>
            <a:ext cx="3175700" cy="317570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  <a:effectLst/>
            </a:endParaRPr>
          </a:p>
        </p:txBody>
      </p:sp>
      <p:sp>
        <p:nvSpPr>
          <p:cNvPr id="48" name="Donut 6">
            <a:extLst>
              <a:ext uri="{FF2B5EF4-FFF2-40B4-BE49-F238E27FC236}">
                <a16:creationId xmlns:a16="http://schemas.microsoft.com/office/drawing/2014/main" id="{A4026438-BA06-4EE1-8CE5-FF49EF65252B}"/>
              </a:ext>
            </a:extLst>
          </p:cNvPr>
          <p:cNvSpPr/>
          <p:nvPr userDrawn="1"/>
        </p:nvSpPr>
        <p:spPr>
          <a:xfrm>
            <a:off x="8685309" y="6209156"/>
            <a:ext cx="7013382" cy="7013386"/>
          </a:xfrm>
          <a:prstGeom prst="donut">
            <a:avLst>
              <a:gd name="adj" fmla="val 190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  <a:effectLst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CBC426D-8A3C-4F58-A590-C1CFAFFDE551}"/>
              </a:ext>
            </a:extLst>
          </p:cNvPr>
          <p:cNvSpPr/>
          <p:nvPr userDrawn="1"/>
        </p:nvSpPr>
        <p:spPr>
          <a:xfrm>
            <a:off x="9272236" y="5732501"/>
            <a:ext cx="2086353" cy="2086353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  <a:effectLst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B7642D3-E89B-4B1D-80B8-B69DB942079F}"/>
              </a:ext>
            </a:extLst>
          </p:cNvPr>
          <p:cNvSpPr/>
          <p:nvPr userDrawn="1"/>
        </p:nvSpPr>
        <p:spPr>
          <a:xfrm>
            <a:off x="13027859" y="5732539"/>
            <a:ext cx="2086353" cy="2086353"/>
          </a:xfrm>
          <a:prstGeom prst="ellipse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  <a:effectLst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9A175CE-755F-497E-B65D-2BE07C928AEA}"/>
              </a:ext>
            </a:extLst>
          </p:cNvPr>
          <p:cNvSpPr/>
          <p:nvPr userDrawn="1"/>
        </p:nvSpPr>
        <p:spPr>
          <a:xfrm>
            <a:off x="7808967" y="8672675"/>
            <a:ext cx="2086353" cy="2086353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  <a:effectLst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D75DD12-F419-4CD3-9943-81D9941850ED}"/>
              </a:ext>
            </a:extLst>
          </p:cNvPr>
          <p:cNvSpPr/>
          <p:nvPr userDrawn="1"/>
        </p:nvSpPr>
        <p:spPr>
          <a:xfrm>
            <a:off x="14523029" y="8672675"/>
            <a:ext cx="2086353" cy="2086353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  <a:effectLst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2DF6C7E-5C69-4354-B40B-E9B09A022A6A}"/>
              </a:ext>
            </a:extLst>
          </p:cNvPr>
          <p:cNvSpPr/>
          <p:nvPr userDrawn="1"/>
        </p:nvSpPr>
        <p:spPr>
          <a:xfrm>
            <a:off x="13027859" y="11587082"/>
            <a:ext cx="2086353" cy="2086353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  <a:effectLst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EFB26F5-1AD6-499B-A328-40428B983FAE}"/>
              </a:ext>
            </a:extLst>
          </p:cNvPr>
          <p:cNvSpPr/>
          <p:nvPr userDrawn="1"/>
        </p:nvSpPr>
        <p:spPr>
          <a:xfrm>
            <a:off x="9272236" y="11587082"/>
            <a:ext cx="2086353" cy="2086353"/>
          </a:xfrm>
          <a:prstGeom prst="ellipse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  <a:effectLst/>
            </a:endParaRPr>
          </a:p>
        </p:txBody>
      </p:sp>
      <p:sp>
        <p:nvSpPr>
          <p:cNvPr id="89" name="Picture Placeholder 5">
            <a:extLst>
              <a:ext uri="{FF2B5EF4-FFF2-40B4-BE49-F238E27FC236}">
                <a16:creationId xmlns:a16="http://schemas.microsoft.com/office/drawing/2014/main" id="{C77F52E2-9FB7-4F39-A048-79B5D3F8BD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01012" y="5861277"/>
            <a:ext cx="1828800" cy="18288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90" name="Picture Placeholder 5">
            <a:extLst>
              <a:ext uri="{FF2B5EF4-FFF2-40B4-BE49-F238E27FC236}">
                <a16:creationId xmlns:a16="http://schemas.microsoft.com/office/drawing/2014/main" id="{D5DDC39A-AADD-4382-81DC-F8B9BE805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156635" y="5861315"/>
            <a:ext cx="1828800" cy="18288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91" name="Picture Placeholder 5">
            <a:extLst>
              <a:ext uri="{FF2B5EF4-FFF2-40B4-BE49-F238E27FC236}">
                <a16:creationId xmlns:a16="http://schemas.microsoft.com/office/drawing/2014/main" id="{262D0BC8-E53D-4F76-84AB-E665AD99B2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651805" y="8801451"/>
            <a:ext cx="1828800" cy="18288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92" name="Picture Placeholder 5">
            <a:extLst>
              <a:ext uri="{FF2B5EF4-FFF2-40B4-BE49-F238E27FC236}">
                <a16:creationId xmlns:a16="http://schemas.microsoft.com/office/drawing/2014/main" id="{C577B87C-523C-4D5B-8652-1F04BA3890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156635" y="11715858"/>
            <a:ext cx="1828800" cy="18288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93" name="Picture Placeholder 5">
            <a:extLst>
              <a:ext uri="{FF2B5EF4-FFF2-40B4-BE49-F238E27FC236}">
                <a16:creationId xmlns:a16="http://schemas.microsoft.com/office/drawing/2014/main" id="{D65A0D25-F4BA-4483-9DDB-BD2EEFD7AA8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01012" y="11715858"/>
            <a:ext cx="1828800" cy="18288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94" name="Picture Placeholder 5">
            <a:extLst>
              <a:ext uri="{FF2B5EF4-FFF2-40B4-BE49-F238E27FC236}">
                <a16:creationId xmlns:a16="http://schemas.microsoft.com/office/drawing/2014/main" id="{EE2734FE-7880-40C0-A304-0907679328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37743" y="8801451"/>
            <a:ext cx="1828800" cy="18288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95" name="Picture Placeholder 5">
            <a:extLst>
              <a:ext uri="{FF2B5EF4-FFF2-40B4-BE49-F238E27FC236}">
                <a16:creationId xmlns:a16="http://schemas.microsoft.com/office/drawing/2014/main" id="{5E0D684B-CD4F-46A1-A483-FF166F0590F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094720" y="8618571"/>
            <a:ext cx="2194560" cy="219456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96" name="Text Placeholder 5">
            <a:extLst>
              <a:ext uri="{FF2B5EF4-FFF2-40B4-BE49-F238E27FC236}">
                <a16:creationId xmlns:a16="http://schemas.microsoft.com/office/drawing/2014/main" id="{3C7A3254-B3F6-4724-9B46-6A6BF31C09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13107" y="5022831"/>
            <a:ext cx="6486525" cy="26225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1083747" indent="0">
              <a:buNone/>
              <a:defRPr sz="2400"/>
            </a:lvl2pPr>
            <a:lvl3pPr marL="2167494" indent="0">
              <a:buNone/>
              <a:defRPr sz="2400"/>
            </a:lvl3pPr>
            <a:lvl4pPr marL="3251241" indent="0">
              <a:buNone/>
              <a:defRPr sz="2400"/>
            </a:lvl4pPr>
            <a:lvl5pPr marL="4334988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  <a:endParaRPr lang="fa-IR" dirty="0"/>
          </a:p>
          <a:p>
            <a:pPr lvl="0"/>
            <a:r>
              <a:rPr lang="en-US" dirty="0"/>
              <a:t>Second level</a:t>
            </a:r>
            <a:endParaRPr lang="fa-IR" dirty="0"/>
          </a:p>
          <a:p>
            <a:pPr lvl="0"/>
            <a:r>
              <a:rPr lang="en-US" dirty="0"/>
              <a:t>Third level</a:t>
            </a:r>
            <a:endParaRPr lang="fa-IR" dirty="0"/>
          </a:p>
          <a:p>
            <a:pPr lvl="0"/>
            <a:r>
              <a:rPr lang="en-US" dirty="0"/>
              <a:t>Fourth level</a:t>
            </a:r>
            <a:endParaRPr lang="fa-IR" dirty="0"/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97" name="Text Placeholder 5">
            <a:extLst>
              <a:ext uri="{FF2B5EF4-FFF2-40B4-BE49-F238E27FC236}">
                <a16:creationId xmlns:a16="http://schemas.microsoft.com/office/drawing/2014/main" id="{8C9288E4-BDF5-4174-9766-C490562DC3C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61543" y="8415961"/>
            <a:ext cx="6486525" cy="26225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1083747" indent="0">
              <a:buNone/>
              <a:defRPr sz="2400"/>
            </a:lvl2pPr>
            <a:lvl3pPr marL="2167494" indent="0">
              <a:buNone/>
              <a:defRPr sz="2400"/>
            </a:lvl3pPr>
            <a:lvl4pPr marL="3251241" indent="0">
              <a:buNone/>
              <a:defRPr sz="2400"/>
            </a:lvl4pPr>
            <a:lvl5pPr marL="4334988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  <a:endParaRPr lang="fa-IR" dirty="0"/>
          </a:p>
          <a:p>
            <a:pPr lvl="0"/>
            <a:r>
              <a:rPr lang="en-US" dirty="0"/>
              <a:t>Second level</a:t>
            </a:r>
            <a:endParaRPr lang="fa-IR" dirty="0"/>
          </a:p>
          <a:p>
            <a:pPr lvl="0"/>
            <a:r>
              <a:rPr lang="en-US" dirty="0"/>
              <a:t>Third level</a:t>
            </a:r>
            <a:endParaRPr lang="fa-IR" dirty="0"/>
          </a:p>
          <a:p>
            <a:pPr lvl="0"/>
            <a:r>
              <a:rPr lang="en-US" dirty="0"/>
              <a:t>Fourth level</a:t>
            </a:r>
            <a:endParaRPr lang="fa-IR" dirty="0"/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98" name="Text Placeholder 5">
            <a:extLst>
              <a:ext uri="{FF2B5EF4-FFF2-40B4-BE49-F238E27FC236}">
                <a16:creationId xmlns:a16="http://schemas.microsoft.com/office/drawing/2014/main" id="{3BE50756-5F1A-430D-8E34-9F5A90AB056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413107" y="11809091"/>
            <a:ext cx="6486525" cy="26225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1083747" indent="0">
              <a:buNone/>
              <a:defRPr sz="2400"/>
            </a:lvl2pPr>
            <a:lvl3pPr marL="2167494" indent="0">
              <a:buNone/>
              <a:defRPr sz="2400"/>
            </a:lvl3pPr>
            <a:lvl4pPr marL="3251241" indent="0">
              <a:buNone/>
              <a:defRPr sz="2400"/>
            </a:lvl4pPr>
            <a:lvl5pPr marL="4334988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  <a:endParaRPr lang="fa-IR" dirty="0"/>
          </a:p>
          <a:p>
            <a:pPr lvl="0"/>
            <a:r>
              <a:rPr lang="en-US" dirty="0"/>
              <a:t>Second level</a:t>
            </a:r>
            <a:endParaRPr lang="fa-IR" dirty="0"/>
          </a:p>
          <a:p>
            <a:pPr lvl="0"/>
            <a:r>
              <a:rPr lang="en-US" dirty="0"/>
              <a:t>Third level</a:t>
            </a:r>
            <a:endParaRPr lang="fa-IR" dirty="0"/>
          </a:p>
          <a:p>
            <a:pPr lvl="0"/>
            <a:r>
              <a:rPr lang="en-US" dirty="0"/>
              <a:t>Fourth level</a:t>
            </a:r>
            <a:endParaRPr lang="fa-IR" dirty="0"/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99" name="Text Placeholder 5">
            <a:extLst>
              <a:ext uri="{FF2B5EF4-FFF2-40B4-BE49-F238E27FC236}">
                <a16:creationId xmlns:a16="http://schemas.microsoft.com/office/drawing/2014/main" id="{F9D219BB-684C-4D63-9CC7-9A8E75092E4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5242988" y="5196304"/>
            <a:ext cx="6486525" cy="26225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1083747" indent="0">
              <a:buNone/>
              <a:defRPr sz="2400"/>
            </a:lvl2pPr>
            <a:lvl3pPr marL="2167494" indent="0">
              <a:buNone/>
              <a:defRPr sz="2400"/>
            </a:lvl3pPr>
            <a:lvl4pPr marL="3251241" indent="0">
              <a:buNone/>
              <a:defRPr sz="2400"/>
            </a:lvl4pPr>
            <a:lvl5pPr marL="4334988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  <a:endParaRPr lang="fa-IR" dirty="0"/>
          </a:p>
          <a:p>
            <a:pPr lvl="0"/>
            <a:r>
              <a:rPr lang="en-US" dirty="0"/>
              <a:t>Second level</a:t>
            </a:r>
            <a:endParaRPr lang="fa-IR" dirty="0"/>
          </a:p>
          <a:p>
            <a:pPr lvl="0"/>
            <a:r>
              <a:rPr lang="en-US" dirty="0"/>
              <a:t>Third level</a:t>
            </a:r>
            <a:endParaRPr lang="fa-IR" dirty="0"/>
          </a:p>
          <a:p>
            <a:pPr lvl="0"/>
            <a:r>
              <a:rPr lang="en-US" dirty="0"/>
              <a:t>Fourth level</a:t>
            </a:r>
            <a:endParaRPr lang="fa-IR" dirty="0"/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00" name="Text Placeholder 5">
            <a:extLst>
              <a:ext uri="{FF2B5EF4-FFF2-40B4-BE49-F238E27FC236}">
                <a16:creationId xmlns:a16="http://schemas.microsoft.com/office/drawing/2014/main" id="{91D3D499-9667-4841-AAAD-26A283B6750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6735932" y="8589434"/>
            <a:ext cx="6486525" cy="26225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1083747" indent="0">
              <a:buNone/>
              <a:defRPr sz="2400"/>
            </a:lvl2pPr>
            <a:lvl3pPr marL="2167494" indent="0">
              <a:buNone/>
              <a:defRPr sz="2400"/>
            </a:lvl3pPr>
            <a:lvl4pPr marL="3251241" indent="0">
              <a:buNone/>
              <a:defRPr sz="2400"/>
            </a:lvl4pPr>
            <a:lvl5pPr marL="4334988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  <a:endParaRPr lang="fa-IR" dirty="0"/>
          </a:p>
          <a:p>
            <a:pPr lvl="0"/>
            <a:r>
              <a:rPr lang="en-US" dirty="0"/>
              <a:t>Second level</a:t>
            </a:r>
            <a:endParaRPr lang="fa-IR" dirty="0"/>
          </a:p>
          <a:p>
            <a:pPr lvl="0"/>
            <a:r>
              <a:rPr lang="en-US" dirty="0"/>
              <a:t>Third level</a:t>
            </a:r>
            <a:endParaRPr lang="fa-IR" dirty="0"/>
          </a:p>
          <a:p>
            <a:pPr lvl="0"/>
            <a:r>
              <a:rPr lang="en-US" dirty="0"/>
              <a:t>Fourth level</a:t>
            </a:r>
            <a:endParaRPr lang="fa-IR" dirty="0"/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01" name="Text Placeholder 5">
            <a:extLst>
              <a:ext uri="{FF2B5EF4-FFF2-40B4-BE49-F238E27FC236}">
                <a16:creationId xmlns:a16="http://schemas.microsoft.com/office/drawing/2014/main" id="{7FD1F9F8-4C6C-45E5-AE37-144159C44C5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242988" y="11982564"/>
            <a:ext cx="6486525" cy="26225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1083747" indent="0">
              <a:buNone/>
              <a:defRPr sz="2400"/>
            </a:lvl2pPr>
            <a:lvl3pPr marL="2167494" indent="0">
              <a:buNone/>
              <a:defRPr sz="2400"/>
            </a:lvl3pPr>
            <a:lvl4pPr marL="3251241" indent="0">
              <a:buNone/>
              <a:defRPr sz="2400"/>
            </a:lvl4pPr>
            <a:lvl5pPr marL="4334988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  <a:endParaRPr lang="fa-IR" dirty="0"/>
          </a:p>
          <a:p>
            <a:pPr lvl="0"/>
            <a:r>
              <a:rPr lang="en-US" dirty="0"/>
              <a:t>Second level</a:t>
            </a:r>
            <a:endParaRPr lang="fa-IR" dirty="0"/>
          </a:p>
          <a:p>
            <a:pPr lvl="0"/>
            <a:r>
              <a:rPr lang="en-US" dirty="0"/>
              <a:t>Third level</a:t>
            </a:r>
            <a:endParaRPr lang="fa-IR" dirty="0"/>
          </a:p>
          <a:p>
            <a:pPr lvl="0"/>
            <a:r>
              <a:rPr lang="en-US" dirty="0"/>
              <a:t>Fourth level</a:t>
            </a:r>
            <a:endParaRPr lang="fa-IR" dirty="0"/>
          </a:p>
          <a:p>
            <a:pPr lvl="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33885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5066908"/>
            <a:ext cx="5486400" cy="865481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0505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6" r:id="rId3"/>
    <p:sldLayoutId id="2147483683" r:id="rId4"/>
    <p:sldLayoutId id="21474837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8AB25E7-7DBB-42A7-86EA-933437FC5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1722" y="865485"/>
            <a:ext cx="4853355" cy="14222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EB71B53-6867-4959-9634-C5DFC6471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865485"/>
            <a:ext cx="17443939" cy="14222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 dirty="0"/>
              <a:t>عنوان 1</a:t>
            </a:r>
            <a:endParaRPr lang="en-US" dirty="0"/>
          </a:p>
          <a:p>
            <a:pPr lvl="1"/>
            <a:r>
              <a:rPr lang="fa-IR" dirty="0"/>
              <a:t>عنوان 2</a:t>
            </a:r>
            <a:endParaRPr lang="en-US" dirty="0"/>
          </a:p>
          <a:p>
            <a:pPr lvl="2"/>
            <a:r>
              <a:rPr lang="fa-IR" dirty="0"/>
              <a:t>عنوان 3</a:t>
            </a:r>
            <a:endParaRPr lang="en-US" dirty="0"/>
          </a:p>
          <a:p>
            <a:pPr lvl="3"/>
            <a:r>
              <a:rPr lang="fa-IR" dirty="0"/>
              <a:t>عنوان 4</a:t>
            </a:r>
            <a:endParaRPr lang="en-US" dirty="0"/>
          </a:p>
          <a:p>
            <a:pPr lvl="4"/>
            <a:r>
              <a:rPr lang="fa-IR" dirty="0"/>
              <a:t>عنوان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16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B Titr1" panose="000007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B Mitra" panose="00000400000000000000" pitchFamily="2" charset="-78"/>
        </a:defRPr>
      </a:lvl1pPr>
      <a:lvl2pPr marL="685800" indent="-228600" algn="r" defTabSz="914400" rtl="1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B Mitra" panose="00000400000000000000" pitchFamily="2" charset="-78"/>
        </a:defRPr>
      </a:lvl2pPr>
      <a:lvl3pPr marL="1143000" indent="-228600" algn="r" defTabSz="914400" rtl="1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B Mitra" panose="00000400000000000000" pitchFamily="2" charset="-78"/>
        </a:defRPr>
      </a:lvl3pPr>
      <a:lvl4pPr marL="1600200" indent="-228600" algn="r" defTabSz="914400" rtl="1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B Mitra" panose="00000400000000000000" pitchFamily="2" charset="-78"/>
        </a:defRPr>
      </a:lvl4pPr>
      <a:lvl5pPr marL="2057400" indent="-228600" algn="r" defTabSz="914400" rtl="1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B Mitra" panose="00000400000000000000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865485"/>
            <a:ext cx="210312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4327407"/>
            <a:ext cx="210312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 dirty="0"/>
              <a:t>عنوان 1</a:t>
            </a:r>
            <a:endParaRPr lang="en-US" dirty="0"/>
          </a:p>
          <a:p>
            <a:pPr lvl="1"/>
            <a:r>
              <a:rPr lang="fa-IR" dirty="0"/>
              <a:t>عنوان 2</a:t>
            </a:r>
            <a:endParaRPr lang="en-US" dirty="0"/>
          </a:p>
          <a:p>
            <a:pPr lvl="2"/>
            <a:r>
              <a:rPr lang="fa-IR" dirty="0"/>
              <a:t>عنوان 3</a:t>
            </a:r>
            <a:endParaRPr lang="en-US" dirty="0"/>
          </a:p>
          <a:p>
            <a:pPr lvl="3"/>
            <a:r>
              <a:rPr lang="fa-IR" dirty="0"/>
              <a:t>عنوان 4</a:t>
            </a:r>
            <a:endParaRPr lang="en-US" dirty="0"/>
          </a:p>
          <a:p>
            <a:pPr lvl="4"/>
            <a:r>
              <a:rPr lang="fa-IR" dirty="0"/>
              <a:t>عنوان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5066908"/>
            <a:ext cx="54864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0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98" r:id="rId2"/>
    <p:sldLayoutId id="2147483787" r:id="rId3"/>
    <p:sldLayoutId id="2147483788" r:id="rId4"/>
  </p:sldLayoutIdLst>
  <p:hf hdr="0" ftr="0" dt="0"/>
  <p:txStyles>
    <p:titleStyle>
      <a:lvl1pPr algn="r" defTabSz="2167494" rtl="1" eaLnBrk="1" latinLnBrk="0" hangingPunct="1">
        <a:lnSpc>
          <a:spcPct val="90000"/>
        </a:lnSpc>
        <a:spcBef>
          <a:spcPct val="0"/>
        </a:spcBef>
        <a:buNone/>
        <a:defRPr sz="18000" kern="1200">
          <a:solidFill>
            <a:schemeClr val="bg1"/>
          </a:solidFill>
          <a:latin typeface="+mj-lt"/>
          <a:ea typeface="+mj-ea"/>
          <a:cs typeface="B Titr1" panose="00000700000000000000" pitchFamily="2" charset="-78"/>
        </a:defRPr>
      </a:lvl1pPr>
    </p:titleStyle>
    <p:bodyStyle>
      <a:lvl1pPr marL="541873" indent="-541873" algn="r" defTabSz="2167494" rtl="1" eaLnBrk="1" latinLnBrk="0" hangingPunct="1">
        <a:lnSpc>
          <a:spcPct val="90000"/>
        </a:lnSpc>
        <a:spcBef>
          <a:spcPts val="2370"/>
        </a:spcBef>
        <a:buFont typeface="Arial" panose="020B0604020202020204" pitchFamily="34" charset="0"/>
        <a:buChar char="•"/>
        <a:defRPr sz="6637" kern="1200">
          <a:solidFill>
            <a:schemeClr val="bg1"/>
          </a:solidFill>
          <a:latin typeface="+mn-lt"/>
          <a:ea typeface="+mn-ea"/>
          <a:cs typeface="B Mitra" panose="00000400000000000000" pitchFamily="2" charset="-78"/>
        </a:defRPr>
      </a:lvl1pPr>
      <a:lvl2pPr marL="1625620" indent="-541873" algn="r" defTabSz="2167494" rtl="1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5689" kern="1200">
          <a:solidFill>
            <a:schemeClr val="bg1"/>
          </a:solidFill>
          <a:latin typeface="+mn-lt"/>
          <a:ea typeface="+mn-ea"/>
          <a:cs typeface="B Mitra" panose="00000400000000000000" pitchFamily="2" charset="-78"/>
        </a:defRPr>
      </a:lvl2pPr>
      <a:lvl3pPr marL="2709367" indent="-541873" algn="r" defTabSz="2167494" rtl="1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741" kern="1200">
          <a:solidFill>
            <a:schemeClr val="bg1"/>
          </a:solidFill>
          <a:latin typeface="+mn-lt"/>
          <a:ea typeface="+mn-ea"/>
          <a:cs typeface="B Mitra" panose="00000400000000000000" pitchFamily="2" charset="-78"/>
        </a:defRPr>
      </a:lvl3pPr>
      <a:lvl4pPr marL="3793114" indent="-541873" algn="r" defTabSz="2167494" rtl="1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bg1"/>
          </a:solidFill>
          <a:latin typeface="+mn-lt"/>
          <a:ea typeface="+mn-ea"/>
          <a:cs typeface="B Mitra" panose="00000400000000000000" pitchFamily="2" charset="-78"/>
        </a:defRPr>
      </a:lvl4pPr>
      <a:lvl5pPr marL="4876861" indent="-541873" algn="r" defTabSz="2167494" rtl="1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bg1"/>
          </a:solidFill>
          <a:latin typeface="+mn-lt"/>
          <a:ea typeface="+mn-ea"/>
          <a:cs typeface="B Mitra" panose="00000400000000000000" pitchFamily="2" charset="-78"/>
        </a:defRPr>
      </a:lvl5pPr>
      <a:lvl6pPr marL="5960608" indent="-541873" algn="l" defTabSz="2167494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7044355" indent="-541873" algn="l" defTabSz="2167494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8128102" indent="-541873" algn="l" defTabSz="2167494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9211848" indent="-541873" algn="l" defTabSz="2167494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1083747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167494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3251241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334988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418734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6502481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7586228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8669975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4327407"/>
            <a:ext cx="210312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 dirty="0"/>
              <a:t>عنوان 1</a:t>
            </a:r>
            <a:endParaRPr lang="en-US" dirty="0"/>
          </a:p>
          <a:p>
            <a:pPr lvl="1"/>
            <a:r>
              <a:rPr lang="fa-IR" dirty="0"/>
              <a:t>عنوان 2</a:t>
            </a:r>
            <a:endParaRPr lang="en-US" dirty="0"/>
          </a:p>
          <a:p>
            <a:pPr lvl="2"/>
            <a:r>
              <a:rPr lang="fa-IR" dirty="0"/>
              <a:t>عنوان 3</a:t>
            </a:r>
            <a:endParaRPr lang="en-US" dirty="0"/>
          </a:p>
          <a:p>
            <a:pPr lvl="3"/>
            <a:r>
              <a:rPr lang="fa-IR" dirty="0"/>
              <a:t>عنوان 4</a:t>
            </a:r>
            <a:endParaRPr lang="en-US" dirty="0"/>
          </a:p>
          <a:p>
            <a:pPr lvl="4"/>
            <a:r>
              <a:rPr lang="fa-IR" dirty="0"/>
              <a:t>عنوان 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5066908"/>
            <a:ext cx="54864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5066908"/>
            <a:ext cx="54864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9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97" r:id="rId2"/>
    <p:sldLayoutId id="2147483800" r:id="rId3"/>
    <p:sldLayoutId id="2147483802" r:id="rId4"/>
  </p:sldLayoutIdLst>
  <p:hf hdr="0" ftr="0" dt="0"/>
  <p:txStyles>
    <p:titleStyle>
      <a:lvl1pPr algn="r" defTabSz="2167494" rtl="1" eaLnBrk="1" latinLnBrk="0" hangingPunct="1">
        <a:lnSpc>
          <a:spcPct val="90000"/>
        </a:lnSpc>
        <a:spcBef>
          <a:spcPct val="0"/>
        </a:spcBef>
        <a:buNone/>
        <a:defRPr sz="18000" kern="1200">
          <a:solidFill>
            <a:schemeClr val="accent1">
              <a:lumMod val="50000"/>
            </a:schemeClr>
          </a:solidFill>
          <a:latin typeface="+mj-lt"/>
          <a:ea typeface="+mj-ea"/>
          <a:cs typeface="B Titr1" panose="00000700000000000000" pitchFamily="2" charset="-78"/>
        </a:defRPr>
      </a:lvl1pPr>
    </p:titleStyle>
    <p:bodyStyle>
      <a:lvl1pPr marL="541873" indent="-541873" algn="r" defTabSz="2167494" rtl="1" eaLnBrk="1" latinLnBrk="0" hangingPunct="1">
        <a:lnSpc>
          <a:spcPct val="90000"/>
        </a:lnSpc>
        <a:spcBef>
          <a:spcPts val="2370"/>
        </a:spcBef>
        <a:buFont typeface="Arial" panose="020B0604020202020204" pitchFamily="34" charset="0"/>
        <a:buChar char="•"/>
        <a:defRPr sz="6637" kern="1200">
          <a:solidFill>
            <a:schemeClr val="accent1">
              <a:lumMod val="50000"/>
            </a:schemeClr>
          </a:solidFill>
          <a:latin typeface="+mn-lt"/>
          <a:ea typeface="+mn-ea"/>
          <a:cs typeface="B Mitra" panose="00000400000000000000" pitchFamily="2" charset="-78"/>
        </a:defRPr>
      </a:lvl1pPr>
      <a:lvl2pPr marL="1625620" indent="-541873" algn="r" defTabSz="2167494" rtl="1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5689" kern="1200">
          <a:solidFill>
            <a:schemeClr val="accent1">
              <a:lumMod val="50000"/>
            </a:schemeClr>
          </a:solidFill>
          <a:latin typeface="+mn-lt"/>
          <a:ea typeface="+mn-ea"/>
          <a:cs typeface="B Mitra" panose="00000400000000000000" pitchFamily="2" charset="-78"/>
        </a:defRPr>
      </a:lvl2pPr>
      <a:lvl3pPr marL="2709367" indent="-541873" algn="r" defTabSz="2167494" rtl="1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741" kern="1200">
          <a:solidFill>
            <a:schemeClr val="accent1">
              <a:lumMod val="50000"/>
            </a:schemeClr>
          </a:solidFill>
          <a:latin typeface="+mn-lt"/>
          <a:ea typeface="+mn-ea"/>
          <a:cs typeface="B Mitra" panose="00000400000000000000" pitchFamily="2" charset="-78"/>
        </a:defRPr>
      </a:lvl3pPr>
      <a:lvl4pPr marL="3793114" indent="-541873" algn="r" defTabSz="2167494" rtl="1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accent1">
              <a:lumMod val="50000"/>
            </a:schemeClr>
          </a:solidFill>
          <a:latin typeface="+mn-lt"/>
          <a:ea typeface="+mn-ea"/>
          <a:cs typeface="B Mitra" panose="00000400000000000000" pitchFamily="2" charset="-78"/>
        </a:defRPr>
      </a:lvl4pPr>
      <a:lvl5pPr marL="4876861" indent="-541873" algn="r" defTabSz="2167494" rtl="1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accent1">
              <a:lumMod val="50000"/>
            </a:schemeClr>
          </a:solidFill>
          <a:latin typeface="+mn-lt"/>
          <a:ea typeface="+mn-ea"/>
          <a:cs typeface="B Mitra" panose="00000400000000000000" pitchFamily="2" charset="-78"/>
        </a:defRPr>
      </a:lvl5pPr>
      <a:lvl6pPr marL="5960608" indent="-541873" algn="l" defTabSz="2167494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7044355" indent="-541873" algn="l" defTabSz="2167494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8128102" indent="-541873" algn="l" defTabSz="2167494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9211848" indent="-541873" algn="l" defTabSz="2167494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1083747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167494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3251241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334988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418734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6502481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7586228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8669975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9539" y="323611"/>
            <a:ext cx="21031200" cy="1561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919047"/>
            <a:ext cx="21031200" cy="11722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 dirty="0"/>
              <a:t>عنوان 1</a:t>
            </a:r>
            <a:endParaRPr lang="en-US" dirty="0"/>
          </a:p>
          <a:p>
            <a:pPr lvl="1"/>
            <a:r>
              <a:rPr lang="fa-IR" dirty="0"/>
              <a:t>عنوان 2</a:t>
            </a:r>
            <a:endParaRPr lang="en-US" dirty="0"/>
          </a:p>
          <a:p>
            <a:pPr lvl="2"/>
            <a:r>
              <a:rPr lang="fa-IR" dirty="0"/>
              <a:t>عنوان 3</a:t>
            </a:r>
            <a:endParaRPr lang="en-US" dirty="0"/>
          </a:p>
          <a:p>
            <a:pPr lvl="3"/>
            <a:r>
              <a:rPr lang="fa-IR" dirty="0"/>
              <a:t>عنوان 4</a:t>
            </a:r>
            <a:endParaRPr lang="en-US" dirty="0"/>
          </a:p>
          <a:p>
            <a:pPr lvl="4"/>
            <a:r>
              <a:rPr lang="fa-IR" dirty="0"/>
              <a:t>عنوان 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5479" y="15562384"/>
            <a:ext cx="5486400" cy="42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635048" y="15562384"/>
            <a:ext cx="6236676" cy="42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5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5" r:id="rId3"/>
    <p:sldLayoutId id="2147483794" r:id="rId4"/>
    <p:sldLayoutId id="2147483801" r:id="rId5"/>
  </p:sldLayoutIdLst>
  <p:hf hdr="0" ftr="0" dt="0"/>
  <p:txStyles>
    <p:titleStyle>
      <a:lvl1pPr algn="r" defTabSz="2167494" rtl="1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B Titr1" panose="00000700000000000000" pitchFamily="2" charset="-78"/>
        </a:defRPr>
      </a:lvl1pPr>
    </p:titleStyle>
    <p:bodyStyle>
      <a:lvl1pPr marL="541873" indent="-541873" algn="r" defTabSz="2167494" rtl="1" eaLnBrk="1" latinLnBrk="0" hangingPunct="1">
        <a:lnSpc>
          <a:spcPct val="90000"/>
        </a:lnSpc>
        <a:spcBef>
          <a:spcPts val="2370"/>
        </a:spcBef>
        <a:buFont typeface="Arial" panose="020B0604020202020204" pitchFamily="34" charset="0"/>
        <a:buChar char="•"/>
        <a:defRPr sz="6637" kern="1200">
          <a:solidFill>
            <a:schemeClr val="tx1"/>
          </a:solidFill>
          <a:latin typeface="+mn-lt"/>
          <a:ea typeface="+mn-ea"/>
          <a:cs typeface="B Mitra" panose="00000400000000000000" pitchFamily="2" charset="-78"/>
        </a:defRPr>
      </a:lvl1pPr>
      <a:lvl2pPr marL="1625620" indent="-541873" algn="r" defTabSz="2167494" rtl="1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B Mitra" panose="00000400000000000000" pitchFamily="2" charset="-78"/>
        </a:defRPr>
      </a:lvl2pPr>
      <a:lvl3pPr marL="2709367" indent="-541873" algn="r" defTabSz="2167494" rtl="1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741" kern="1200">
          <a:solidFill>
            <a:schemeClr val="tx1"/>
          </a:solidFill>
          <a:latin typeface="+mn-lt"/>
          <a:ea typeface="+mn-ea"/>
          <a:cs typeface="B Mitra" panose="00000400000000000000" pitchFamily="2" charset="-78"/>
        </a:defRPr>
      </a:lvl3pPr>
      <a:lvl4pPr marL="3793114" indent="-541873" algn="r" defTabSz="2167494" rtl="1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B Mitra" panose="00000400000000000000" pitchFamily="2" charset="-78"/>
        </a:defRPr>
      </a:lvl4pPr>
      <a:lvl5pPr marL="4876861" indent="-541873" algn="r" defTabSz="2167494" rtl="1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B Mitra" panose="00000400000000000000" pitchFamily="2" charset="-78"/>
        </a:defRPr>
      </a:lvl5pPr>
      <a:lvl6pPr marL="5960608" indent="-541873" algn="l" defTabSz="2167494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7044355" indent="-541873" algn="l" defTabSz="2167494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8128102" indent="-541873" algn="l" defTabSz="2167494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9211848" indent="-541873" algn="l" defTabSz="2167494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1083747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167494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3251241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334988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418734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6502481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7586228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8669975" algn="l" defTabSz="2167494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76112" y="1532239"/>
            <a:ext cx="23755521" cy="11847570"/>
            <a:chOff x="1413861" y="3076229"/>
            <a:chExt cx="20688836" cy="1031812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48486A2-7AB7-41CF-A093-DBB600EC49DF}"/>
                </a:ext>
              </a:extLst>
            </p:cNvPr>
            <p:cNvGrpSpPr/>
            <p:nvPr/>
          </p:nvGrpSpPr>
          <p:grpSpPr>
            <a:xfrm>
              <a:off x="1413861" y="3076229"/>
              <a:ext cx="20688836" cy="10318123"/>
              <a:chOff x="-28978" y="76390"/>
              <a:chExt cx="11637466" cy="580394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82A7947-D657-4C5C-A7BC-BB1917F6DB5C}"/>
                  </a:ext>
                </a:extLst>
              </p:cNvPr>
              <p:cNvGrpSpPr/>
              <p:nvPr/>
            </p:nvGrpSpPr>
            <p:grpSpPr>
              <a:xfrm>
                <a:off x="3120193" y="658591"/>
                <a:ext cx="5827058" cy="5048118"/>
                <a:chOff x="3182471" y="658591"/>
                <a:chExt cx="5827058" cy="5048118"/>
              </a:xfrm>
            </p:grpSpPr>
            <p:sp>
              <p:nvSpPr>
                <p:cNvPr id="5" name="Freeform: Shape 4">
                  <a:extLst>
                    <a:ext uri="{FF2B5EF4-FFF2-40B4-BE49-F238E27FC236}">
                      <a16:creationId xmlns:a16="http://schemas.microsoft.com/office/drawing/2014/main" id="{EF59D136-4BE1-458C-A176-5F902FBDE78E}"/>
                    </a:ext>
                  </a:extLst>
                </p:cNvPr>
                <p:cNvSpPr/>
                <p:nvPr/>
              </p:nvSpPr>
              <p:spPr>
                <a:xfrm>
                  <a:off x="3182471" y="658591"/>
                  <a:ext cx="5827058" cy="5048118"/>
                </a:xfrm>
                <a:custGeom>
                  <a:avLst/>
                  <a:gdLst>
                    <a:gd name="connsiteX0" fmla="*/ 1119436 w 2218459"/>
                    <a:gd name="connsiteY0" fmla="*/ 255 h 1921905"/>
                    <a:gd name="connsiteX1" fmla="*/ 1290790 w 2218459"/>
                    <a:gd name="connsiteY1" fmla="*/ 102241 h 1921905"/>
                    <a:gd name="connsiteX2" fmla="*/ 2190005 w 2218459"/>
                    <a:gd name="connsiteY2" fmla="*/ 1603410 h 1921905"/>
                    <a:gd name="connsiteX3" fmla="*/ 2218447 w 2218459"/>
                    <a:gd name="connsiteY3" fmla="*/ 1707250 h 1921905"/>
                    <a:gd name="connsiteX4" fmla="*/ 2008464 w 2218459"/>
                    <a:gd name="connsiteY4" fmla="*/ 1921905 h 1921905"/>
                    <a:gd name="connsiteX5" fmla="*/ 210032 w 2218459"/>
                    <a:gd name="connsiteY5" fmla="*/ 1921905 h 1921905"/>
                    <a:gd name="connsiteX6" fmla="*/ 106188 w 2218459"/>
                    <a:gd name="connsiteY6" fmla="*/ 1893463 h 1921905"/>
                    <a:gd name="connsiteX7" fmla="*/ 28490 w 2218459"/>
                    <a:gd name="connsiteY7" fmla="*/ 1603410 h 1921905"/>
                    <a:gd name="connsiteX8" fmla="*/ 927706 w 2218459"/>
                    <a:gd name="connsiteY8" fmla="*/ 102241 h 1921905"/>
                    <a:gd name="connsiteX9" fmla="*/ 999123 w 2218459"/>
                    <a:gd name="connsiteY9" fmla="*/ 30819 h 1921905"/>
                    <a:gd name="connsiteX10" fmla="*/ 1119436 w 2218459"/>
                    <a:gd name="connsiteY10" fmla="*/ 255 h 1921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18459" h="1921905">
                      <a:moveTo>
                        <a:pt x="1119436" y="255"/>
                      </a:moveTo>
                      <a:cubicBezTo>
                        <a:pt x="1187516" y="3587"/>
                        <a:pt x="1252776" y="39577"/>
                        <a:pt x="1290790" y="102241"/>
                      </a:cubicBezTo>
                      <a:lnTo>
                        <a:pt x="2190005" y="1603410"/>
                      </a:lnTo>
                      <a:cubicBezTo>
                        <a:pt x="2208255" y="1635005"/>
                        <a:pt x="2218043" y="1670772"/>
                        <a:pt x="2218447" y="1707250"/>
                      </a:cubicBezTo>
                      <a:cubicBezTo>
                        <a:pt x="2219731" y="1824509"/>
                        <a:pt x="2125722" y="1920620"/>
                        <a:pt x="2008464" y="1921905"/>
                      </a:cubicBezTo>
                      <a:lnTo>
                        <a:pt x="210032" y="1921905"/>
                      </a:lnTo>
                      <a:cubicBezTo>
                        <a:pt x="173548" y="1921501"/>
                        <a:pt x="137783" y="1911713"/>
                        <a:pt x="106188" y="1893463"/>
                      </a:cubicBezTo>
                      <a:cubicBezTo>
                        <a:pt x="4636" y="1834828"/>
                        <a:pt x="-30150" y="1704957"/>
                        <a:pt x="28490" y="1603410"/>
                      </a:cubicBezTo>
                      <a:lnTo>
                        <a:pt x="927706" y="102241"/>
                      </a:lnTo>
                      <a:cubicBezTo>
                        <a:pt x="945425" y="73035"/>
                        <a:pt x="969918" y="48535"/>
                        <a:pt x="999123" y="30819"/>
                      </a:cubicBezTo>
                      <a:cubicBezTo>
                        <a:pt x="1036725" y="8013"/>
                        <a:pt x="1078589" y="-1745"/>
                        <a:pt x="1119436" y="255"/>
                      </a:cubicBezTo>
                      <a:close/>
                    </a:path>
                  </a:pathLst>
                </a:custGeom>
                <a:noFill/>
                <a:ln w="127000">
                  <a:solidFill>
                    <a:schemeClr val="accent2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E3D14761-F426-445E-83ED-5BF32C55F78F}"/>
                    </a:ext>
                  </a:extLst>
                </p:cNvPr>
                <p:cNvGrpSpPr/>
                <p:nvPr/>
              </p:nvGrpSpPr>
              <p:grpSpPr>
                <a:xfrm>
                  <a:off x="5270576" y="1151291"/>
                  <a:ext cx="1650852" cy="1650852"/>
                  <a:chOff x="10058401" y="1371600"/>
                  <a:chExt cx="1290918" cy="1290918"/>
                </a:xfrm>
              </p:grpSpPr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DC02BFBA-D6D8-408C-BE64-503399DAA64F}"/>
                      </a:ext>
                    </a:extLst>
                  </p:cNvPr>
                  <p:cNvSpPr/>
                  <p:nvPr/>
                </p:nvSpPr>
                <p:spPr>
                  <a:xfrm>
                    <a:off x="10058401" y="1371600"/>
                    <a:ext cx="1290918" cy="1290918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3200"/>
                  </a:p>
                </p:txBody>
              </p:sp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FF5106FD-5505-4A5E-96D5-E9160088828A}"/>
                      </a:ext>
                    </a:extLst>
                  </p:cNvPr>
                  <p:cNvSpPr/>
                  <p:nvPr/>
                </p:nvSpPr>
                <p:spPr>
                  <a:xfrm>
                    <a:off x="10206318" y="1519517"/>
                    <a:ext cx="995082" cy="99508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635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3200"/>
                  </a:p>
                </p:txBody>
              </p: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D32057BE-3614-4438-AAFE-99A9FDA4EFFE}"/>
                    </a:ext>
                  </a:extLst>
                </p:cNvPr>
                <p:cNvGrpSpPr/>
                <p:nvPr/>
              </p:nvGrpSpPr>
              <p:grpSpPr>
                <a:xfrm>
                  <a:off x="3606274" y="3890238"/>
                  <a:ext cx="1650852" cy="1650852"/>
                  <a:chOff x="10058400" y="1371600"/>
                  <a:chExt cx="1290918" cy="1290918"/>
                </a:xfrm>
              </p:grpSpPr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445C59B8-6603-495F-8F3A-EE9C34DF5953}"/>
                      </a:ext>
                    </a:extLst>
                  </p:cNvPr>
                  <p:cNvSpPr/>
                  <p:nvPr/>
                </p:nvSpPr>
                <p:spPr>
                  <a:xfrm>
                    <a:off x="10058400" y="1371600"/>
                    <a:ext cx="1290918" cy="1290918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3200"/>
                  </a:p>
                </p:txBody>
              </p:sp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A31DDFC0-524A-4DA9-AFFD-1215939A94BF}"/>
                      </a:ext>
                    </a:extLst>
                  </p:cNvPr>
                  <p:cNvSpPr/>
                  <p:nvPr/>
                </p:nvSpPr>
                <p:spPr>
                  <a:xfrm>
                    <a:off x="10206318" y="1519518"/>
                    <a:ext cx="995082" cy="99508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635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3200"/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048D215B-62CE-4B0D-80A4-FEB863591809}"/>
                    </a:ext>
                  </a:extLst>
                </p:cNvPr>
                <p:cNvGrpSpPr/>
                <p:nvPr/>
              </p:nvGrpSpPr>
              <p:grpSpPr>
                <a:xfrm>
                  <a:off x="6907641" y="3890238"/>
                  <a:ext cx="1650852" cy="1650852"/>
                  <a:chOff x="10058400" y="1371600"/>
                  <a:chExt cx="1290918" cy="1290918"/>
                </a:xfrm>
              </p:grpSpPr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F471A2DD-566E-4717-AD4C-3AAFB66B046A}"/>
                      </a:ext>
                    </a:extLst>
                  </p:cNvPr>
                  <p:cNvSpPr/>
                  <p:nvPr/>
                </p:nvSpPr>
                <p:spPr>
                  <a:xfrm>
                    <a:off x="10058400" y="1371600"/>
                    <a:ext cx="1290918" cy="1290918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3200" dirty="0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A972B2BD-1009-42E9-9DE0-F5A370A5C944}"/>
                      </a:ext>
                    </a:extLst>
                  </p:cNvPr>
                  <p:cNvSpPr/>
                  <p:nvPr/>
                </p:nvSpPr>
                <p:spPr>
                  <a:xfrm>
                    <a:off x="10206318" y="1519518"/>
                    <a:ext cx="995082" cy="99508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innerShdw blurRad="63500" dist="635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3200"/>
                  </a:p>
                </p:txBody>
              </p:sp>
            </p:grp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A60C494-6AC9-4525-8EE0-2DB0D5E47AA0}"/>
                    </a:ext>
                  </a:extLst>
                </p:cNvPr>
                <p:cNvSpPr txBox="1"/>
                <p:nvPr/>
              </p:nvSpPr>
              <p:spPr>
                <a:xfrm>
                  <a:off x="5014649" y="3158286"/>
                  <a:ext cx="2326004" cy="912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500" b="1" dirty="0">
                      <a:solidFill>
                        <a:schemeClr val="accent2">
                          <a:lumMod val="75000"/>
                        </a:schemeClr>
                      </a:solidFill>
                      <a:latin typeface="Georgia" panose="02040502050405020303" pitchFamily="18" charset="0"/>
                      <a:cs typeface="Zar" panose="00000400000000000000" pitchFamily="2" charset="-78"/>
                    </a:rPr>
                    <a:t>SEO</a:t>
                  </a: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A8D35CD-4F3A-4EE8-A075-7AD1513FC580}"/>
                  </a:ext>
                </a:extLst>
              </p:cNvPr>
              <p:cNvSpPr txBox="1"/>
              <p:nvPr/>
            </p:nvSpPr>
            <p:spPr>
              <a:xfrm>
                <a:off x="4518227" y="76390"/>
                <a:ext cx="2933715" cy="497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fa-IR" sz="6000" b="1" dirty="0">
                    <a:latin typeface="Georgia" panose="02040502050405020303" pitchFamily="18" charset="0"/>
                    <a:cs typeface="Zar" panose="00000400000000000000" pitchFamily="2" charset="-78"/>
                  </a:rPr>
                  <a:t>تولید محتوی</a:t>
                </a:r>
                <a:endParaRPr lang="en-US" sz="6000" b="1" dirty="0">
                  <a:latin typeface="Georgia" panose="02040502050405020303" pitchFamily="18" charset="0"/>
                  <a:cs typeface="Zar" panose="00000400000000000000" pitchFamily="2" charset="-78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2DF6FB-9618-4107-8AEC-CEAC16583DCB}"/>
                  </a:ext>
                </a:extLst>
              </p:cNvPr>
              <p:cNvSpPr txBox="1"/>
              <p:nvPr/>
            </p:nvSpPr>
            <p:spPr>
              <a:xfrm>
                <a:off x="-28978" y="4577897"/>
                <a:ext cx="3297133" cy="121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 algn="ctr">
                  <a:lnSpc>
                    <a:spcPct val="150000"/>
                  </a:lnSpc>
                  <a:defRPr sz="4400" b="1">
                    <a:latin typeface="Georgia" panose="02040502050405020303" pitchFamily="18" charset="0"/>
                    <a:cs typeface="Zar" panose="00000400000000000000" pitchFamily="2" charset="-78"/>
                  </a:defRPr>
                </a:lvl1pPr>
              </a:lstStyle>
              <a:p>
                <a:r>
                  <a:rPr lang="fa-IR" sz="5400" dirty="0"/>
                  <a:t>مشاهده/ بازدید </a:t>
                </a:r>
                <a:br>
                  <a:rPr lang="fa-IR" sz="5400" dirty="0"/>
                </a:br>
                <a:r>
                  <a:rPr lang="fa-IR" sz="5400" dirty="0"/>
                  <a:t>نرخ بازانتشار و ماندگاری</a:t>
                </a:r>
                <a:endParaRPr lang="en-US" sz="54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7753D1-1C06-43E2-945F-8769E3A44E8B}"/>
                  </a:ext>
                </a:extLst>
              </p:cNvPr>
              <p:cNvSpPr txBox="1"/>
              <p:nvPr/>
            </p:nvSpPr>
            <p:spPr>
              <a:xfrm>
                <a:off x="8496215" y="5020916"/>
                <a:ext cx="3112273" cy="85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fa-IR" sz="5400" b="1" dirty="0">
                    <a:latin typeface="Georgia" panose="02040502050405020303" pitchFamily="18" charset="0"/>
                    <a:cs typeface="Zar" panose="00000400000000000000" pitchFamily="2" charset="-78"/>
                  </a:rPr>
                  <a:t>لینک سازی </a:t>
                </a:r>
                <a:br>
                  <a:rPr lang="fa-IR" sz="5400" b="1" dirty="0">
                    <a:latin typeface="Georgia" panose="02040502050405020303" pitchFamily="18" charset="0"/>
                    <a:cs typeface="Zar" panose="00000400000000000000" pitchFamily="2" charset="-78"/>
                  </a:rPr>
                </a:br>
                <a:r>
                  <a:rPr lang="fa-IR" sz="5400" b="1" dirty="0">
                    <a:latin typeface="Georgia" panose="02040502050405020303" pitchFamily="18" charset="0"/>
                    <a:cs typeface="Zar" panose="00000400000000000000" pitchFamily="2" charset="-78"/>
                  </a:rPr>
                  <a:t>و انتشار شبکه ای</a:t>
                </a:r>
                <a:endParaRPr lang="en-US" sz="5400" b="1" dirty="0">
                  <a:latin typeface="Georgia" panose="02040502050405020303" pitchFamily="18" charset="0"/>
                  <a:cs typeface="Zar" panose="00000400000000000000" pitchFamily="2" charset="-78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8453" y="10584375"/>
              <a:ext cx="1363340" cy="13633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/>
            <a:srcRect l="12274" t="14584" r="9648" b="18602"/>
            <a:stretch/>
          </p:blipFill>
          <p:spPr>
            <a:xfrm>
              <a:off x="8482922" y="10609832"/>
              <a:ext cx="1606379" cy="1482811"/>
            </a:xfrm>
            <a:prstGeom prst="rect">
              <a:avLst/>
            </a:prstGeom>
          </p:spPr>
        </p:pic>
        <p:pic>
          <p:nvPicPr>
            <p:cNvPr id="1030" name="Picture 6" descr="Graphic &amp; Content Production | Octo Event Production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690" r="37921"/>
            <a:stretch/>
          </p:blipFill>
          <p:spPr bwMode="auto">
            <a:xfrm>
              <a:off x="11578220" y="5708282"/>
              <a:ext cx="1401376" cy="1284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8621402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1A3253"/>
      </a:accent5>
      <a:accent6>
        <a:srgbClr val="091424"/>
      </a:accent6>
      <a:hlink>
        <a:srgbClr val="FFFFFF"/>
      </a:hlink>
      <a:folHlink>
        <a:srgbClr val="800080"/>
      </a:folHlink>
    </a:clrScheme>
    <a:fontScheme name="Custom 2">
      <a:majorFont>
        <a:latin typeface="Calibri"/>
        <a:ea typeface="Arial Unicode MS"/>
        <a:cs typeface="B Titr1"/>
      </a:majorFont>
      <a:minorFont>
        <a:latin typeface="Arial"/>
        <a:ea typeface="Arial Unicode MS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1A3253"/>
      </a:accent5>
      <a:accent6>
        <a:srgbClr val="091424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over and End Slide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"/>
        <a:ea typeface="Arial Unicode MS"/>
        <a:cs typeface="B Titr1"/>
      </a:majorFont>
      <a:minorFont>
        <a:latin typeface="Arial"/>
        <a:ea typeface="Arial Unicode MS"/>
        <a:cs typeface="B Mitr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ver and End Slide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"/>
        <a:ea typeface="Arial Unicode MS"/>
        <a:cs typeface="B Titr1"/>
      </a:majorFont>
      <a:minorFont>
        <a:latin typeface="Arial"/>
        <a:ea typeface="Arial Unicode MS"/>
        <a:cs typeface="B Mitr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Section Break Slide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"/>
        <a:ea typeface="Arial Unicode MS"/>
        <a:cs typeface="B Titr1"/>
      </a:majorFont>
      <a:minorFont>
        <a:latin typeface="Arial"/>
        <a:ea typeface="Arial Unicode MS"/>
        <a:cs typeface="B Mitr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13641</TotalTime>
  <Words>18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Georgia</vt:lpstr>
      <vt:lpstr>Arial</vt:lpstr>
      <vt:lpstr>Wingdings</vt:lpstr>
      <vt:lpstr>Calibri</vt:lpstr>
      <vt:lpstr>Contents Slide Master</vt:lpstr>
      <vt:lpstr>Section Break Slide Master</vt:lpstr>
      <vt:lpstr>3_Cover and End Slide Master</vt:lpstr>
      <vt:lpstr>2_Cover and End Slide Master</vt:lpstr>
      <vt:lpstr>3_Section Break Slide Master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Elham-Ali</cp:lastModifiedBy>
  <cp:revision>265</cp:revision>
  <dcterms:created xsi:type="dcterms:W3CDTF">2020-01-20T05:08:25Z</dcterms:created>
  <dcterms:modified xsi:type="dcterms:W3CDTF">2023-01-04T10:18:38Z</dcterms:modified>
</cp:coreProperties>
</file>